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39190" y="2873326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50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603900" y="1360177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play a sound in python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7" y="1485355"/>
            <a:ext cx="9144000" cy="479261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>
                <a:solidFill>
                  <a:srgbClr val="002060"/>
                </a:solidFill>
              </a:rPr>
              <a:t>playsound</a:t>
            </a:r>
            <a:r>
              <a:rPr lang="en-US" dirty="0">
                <a:solidFill>
                  <a:srgbClr val="002060"/>
                </a:solidFill>
              </a:rPr>
              <a:t> library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Read audio file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Execute audio file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play a video in python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5084</TotalTime>
  <Words>46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211</cp:revision>
  <dcterms:created xsi:type="dcterms:W3CDTF">2021-11-08T00:20:31Z</dcterms:created>
  <dcterms:modified xsi:type="dcterms:W3CDTF">2023-10-23T17:12:49Z</dcterms:modified>
</cp:coreProperties>
</file>