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play </a:t>
            </a:r>
            <a:r>
              <a:rPr lang="en-US" sz="2800" dirty="0">
                <a:solidFill>
                  <a:srgbClr val="002060"/>
                </a:solidFill>
              </a:rPr>
              <a:t>a wav file in python using </a:t>
            </a:r>
            <a:r>
              <a:rPr lang="en-US" sz="2800" dirty="0" err="1">
                <a:solidFill>
                  <a:srgbClr val="002060"/>
                </a:solidFill>
              </a:rPr>
              <a:t>pydub</a:t>
            </a:r>
            <a:r>
              <a:rPr lang="en-US" sz="2800" dirty="0">
                <a:solidFill>
                  <a:srgbClr val="00206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697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Audio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Execute audio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3903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cut a </a:t>
            </a:r>
            <a:r>
              <a:rPr lang="en-US" sz="2400" dirty="0">
                <a:solidFill>
                  <a:srgbClr val="002060"/>
                </a:solidFill>
              </a:rPr>
              <a:t>wav file </a:t>
            </a:r>
            <a:r>
              <a:rPr lang="en-US" sz="2400" dirty="0" smtClean="0">
                <a:solidFill>
                  <a:srgbClr val="002060"/>
                </a:solidFill>
              </a:rPr>
              <a:t>audio in python.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53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198</cp:revision>
  <dcterms:created xsi:type="dcterms:W3CDTF">2021-11-08T00:20:31Z</dcterms:created>
  <dcterms:modified xsi:type="dcterms:W3CDTF">2022-09-01T16:20:38Z</dcterms:modified>
</cp:coreProperties>
</file>