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02593" y="324435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52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8030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Open the </a:t>
            </a:r>
            <a:r>
              <a:rPr lang="en-US" sz="2800" dirty="0" err="1">
                <a:solidFill>
                  <a:srgbClr val="002060"/>
                </a:solidFill>
              </a:rPr>
              <a:t>url</a:t>
            </a:r>
            <a:r>
              <a:rPr lang="en-US" sz="2800" dirty="0">
                <a:solidFill>
                  <a:srgbClr val="002060"/>
                </a:solidFill>
              </a:rPr>
              <a:t> using </a:t>
            </a:r>
            <a:r>
              <a:rPr lang="en-US" sz="2800" dirty="0" err="1">
                <a:solidFill>
                  <a:srgbClr val="002060"/>
                </a:solidFill>
              </a:rPr>
              <a:t>urllib</a:t>
            </a:r>
            <a:r>
              <a:rPr lang="en-US" sz="2800" dirty="0">
                <a:solidFill>
                  <a:srgbClr val="00206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Import </a:t>
            </a:r>
            <a:r>
              <a:rPr lang="en-US" dirty="0" err="1"/>
              <a:t>urlib</a:t>
            </a:r>
            <a:endParaRPr lang="en-US" dirty="0"/>
          </a:p>
          <a:p>
            <a:pPr algn="l">
              <a:lnSpc>
                <a:spcPct val="150000"/>
              </a:lnSpc>
            </a:pPr>
            <a:r>
              <a:rPr lang="en-US" dirty="0"/>
              <a:t>Step2: Read URL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Display status code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14971" y="2988857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Open the URL using other than </a:t>
            </a:r>
            <a:r>
              <a:rPr lang="en-US" sz="2400" dirty="0" err="1">
                <a:solidFill>
                  <a:srgbClr val="002060"/>
                </a:solidFill>
              </a:rPr>
              <a:t>urllib</a:t>
            </a:r>
            <a:r>
              <a:rPr lang="en-US" sz="2400" dirty="0">
                <a:solidFill>
                  <a:srgbClr val="002060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</TotalTime>
  <Words>48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206</cp:revision>
  <dcterms:created xsi:type="dcterms:W3CDTF">2021-11-08T00:20:31Z</dcterms:created>
  <dcterms:modified xsi:type="dcterms:W3CDTF">2023-10-23T17:24:25Z</dcterms:modified>
</cp:coreProperties>
</file>