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19:35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22498 6896 0,'0'25'94,"0"-1"-78,0 1-1,0 0 1,0 0 0,25 24-1,-25 1 1,0 0-16,24-26 15,-24 1 1,25 0 15,0-25 94,74-25-125,1-49 16,123-25 0,-25-50-1,50 0 1,-25 25-1,-24 49-15,-75 26 16,-25-1 0,-49 1-1,-1 49 1,-24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extract </a:t>
            </a:r>
            <a:r>
              <a:rPr lang="en-US" sz="2800" dirty="0">
                <a:solidFill>
                  <a:srgbClr val="002060"/>
                </a:solidFill>
              </a:rPr>
              <a:t>the html from the </a:t>
            </a:r>
            <a:r>
              <a:rPr lang="en-US" sz="2800" dirty="0" smtClean="0">
                <a:solidFill>
                  <a:srgbClr val="002060"/>
                </a:solidFill>
              </a:rPr>
              <a:t>page.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99280" y="2304000"/>
              <a:ext cx="625320" cy="30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9920" y="2294640"/>
                <a:ext cx="64404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</a:t>
            </a:r>
            <a:r>
              <a:rPr lang="en-US" dirty="0" smtClean="0"/>
              <a:t>Import required module 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Step2: Read URL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Display Web page HTML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extract the html from the page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</a:rPr>
              <a:t>Using other than our method.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56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200</cp:revision>
  <dcterms:created xsi:type="dcterms:W3CDTF">2021-11-08T00:20:31Z</dcterms:created>
  <dcterms:modified xsi:type="dcterms:W3CDTF">2022-09-01T16:20:40Z</dcterms:modified>
</cp:coreProperties>
</file>