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9762" y="342900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54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83010" y="1390956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display the title of any web page using web scraping.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80889"/>
            <a:ext cx="9144000" cy="476531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</a:t>
            </a:r>
            <a:r>
              <a:rPr lang="en-US" dirty="0" err="1">
                <a:solidFill>
                  <a:srgbClr val="002060"/>
                </a:solidFill>
              </a:rPr>
              <a:t>libraires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 URL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title using Beautiful soap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title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title of any web page using web scraping. </a:t>
            </a:r>
            <a:r>
              <a:rPr lang="en-US" sz="2400" b="1">
                <a:solidFill>
                  <a:srgbClr val="002060"/>
                </a:solidFill>
              </a:rPr>
              <a:t>With other </a:t>
            </a:r>
            <a:r>
              <a:rPr lang="en-US" sz="2400" b="1" dirty="0">
                <a:solidFill>
                  <a:srgbClr val="002060"/>
                </a:solidFill>
              </a:rPr>
              <a:t>method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</TotalTime>
  <Words>69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201</cp:revision>
  <dcterms:created xsi:type="dcterms:W3CDTF">2021-11-08T00:20:31Z</dcterms:created>
  <dcterms:modified xsi:type="dcterms:W3CDTF">2023-10-24T19:01:22Z</dcterms:modified>
</cp:coreProperties>
</file>