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13678" y="2832215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55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904507" y="1277956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print the memory usage of object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80626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sys library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any type of data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Find size of any data type, taking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print the memory usage of List.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4554</TotalTime>
  <Words>63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196</cp:revision>
  <dcterms:created xsi:type="dcterms:W3CDTF">2021-11-08T00:20:31Z</dcterms:created>
  <dcterms:modified xsi:type="dcterms:W3CDTF">2023-10-24T19:07:32Z</dcterms:modified>
</cp:coreProperties>
</file>