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89639" y="3139865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5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4507" y="157961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get file creation date or time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time of creation of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5821" y="3025127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file creation and modification date or time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196</cp:revision>
  <dcterms:created xsi:type="dcterms:W3CDTF">2021-11-08T00:20:31Z</dcterms:created>
  <dcterms:modified xsi:type="dcterms:W3CDTF">2023-10-24T19:14:28Z</dcterms:modified>
</cp:coreProperties>
</file>