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0742" y="324435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63777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content from one file and write it into another file.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 file as reading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another file as writing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line from first file and write on another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Close the both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content from one file and write it into another file. Except a specific string, that is taken from user.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203</cp:revision>
  <dcterms:created xsi:type="dcterms:W3CDTF">2021-11-08T00:20:31Z</dcterms:created>
  <dcterms:modified xsi:type="dcterms:W3CDTF">2023-10-25T07:50:38Z</dcterms:modified>
</cp:coreProperties>
</file>