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9031" y="2662559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58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19552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make dictionary to a text file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458060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Open / Read a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Write Dictionary to file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Step4: Close the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make List of students to a text file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193</cp:revision>
  <dcterms:created xsi:type="dcterms:W3CDTF">2021-11-08T00:20:31Z</dcterms:created>
  <dcterms:modified xsi:type="dcterms:W3CDTF">2023-10-25T08:00:09Z</dcterms:modified>
</cp:coreProperties>
</file>