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731253" y="312447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59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477609" y="1390956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2063751"/>
            <a:ext cx="11477767" cy="20578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514350" lvl="0" indent="-5143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check file size.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398611" y="1553595"/>
            <a:ext cx="9144000" cy="447871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/>
              <a:t>Step1: Read a file</a:t>
            </a:r>
          </a:p>
          <a:p>
            <a:pPr algn="l">
              <a:lnSpc>
                <a:spcPct val="150000"/>
              </a:lnSpc>
            </a:pPr>
            <a:r>
              <a:rPr lang="en-US" dirty="0"/>
              <a:t>Step2: Find size of file</a:t>
            </a:r>
          </a:p>
          <a:p>
            <a:pPr algn="l">
              <a:lnSpc>
                <a:spcPct val="150000"/>
              </a:lnSpc>
            </a:pPr>
            <a:r>
              <a:rPr lang="en-US" dirty="0"/>
              <a:t>Step3: Display result to user</a:t>
            </a:r>
          </a:p>
          <a:p>
            <a:pPr algn="l">
              <a:lnSpc>
                <a:spcPct val="150000"/>
              </a:lnSpc>
            </a:pPr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58080" cy="159678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lvl="0" indent="-5143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check file size. Display message if file size between 3 to 5 Mb.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4430</TotalTime>
  <Words>57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195</cp:revision>
  <dcterms:created xsi:type="dcterms:W3CDTF">2021-11-08T00:20:31Z</dcterms:created>
  <dcterms:modified xsi:type="dcterms:W3CDTF">2023-10-25T08:08:10Z</dcterms:modified>
</cp:coreProperties>
</file>