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6543" y="271912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09254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web application in python to make a hello world program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settings.py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in application and create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Write URL and View for web page that need to be render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Write hello world in HTML document to display result to browser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web application in python to make percentage calculator and </a:t>
            </a:r>
            <a:r>
              <a:rPr lang="en-US" sz="2400" b="1" dirty="0">
                <a:solidFill>
                  <a:srgbClr val="002060"/>
                </a:solidFill>
              </a:rPr>
              <a:t>design with CSS coding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</TotalTime>
  <Words>102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187</cp:revision>
  <dcterms:created xsi:type="dcterms:W3CDTF">2021-11-08T00:20:31Z</dcterms:created>
  <dcterms:modified xsi:type="dcterms:W3CDTF">2023-10-21T14:56:01Z</dcterms:modified>
</cp:coreProperties>
</file>