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1253" y="3067911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60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32559" y="1315541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read any specific line from a file.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Read a text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line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a that line taken from a text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95085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read specific lines from a File. More than one line should </a:t>
            </a:r>
            <a:r>
              <a:rPr lang="en-US" sz="2400">
                <a:solidFill>
                  <a:srgbClr val="002060"/>
                </a:solidFill>
              </a:rPr>
              <a:t>be display.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4417</TotalTime>
  <Words>69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191</cp:revision>
  <dcterms:created xsi:type="dcterms:W3CDTF">2021-11-08T00:20:31Z</dcterms:created>
  <dcterms:modified xsi:type="dcterms:W3CDTF">2023-10-25T08:13:52Z</dcterms:modified>
</cp:coreProperties>
</file>