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0:55:26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29394 8706 0,'0'25'110,"24"-25"171,1 0-266</inkml:trace>
  <inkml:trace contextRef="#ctx0" brushRef="#br0" timeOffset="1774.18">11559 11187 0,'0'-25'47,"25"25"0,24 0-47,26 0 31,24 0-16,0 0-15,25 0 16,0 0 0,75 0-1,-26 0 1,-49 0 0,50 0-1,-75 0 1,-24 0-1,-51 0-15,1 0 16,0 0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98899" y="339836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62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150985" y="1636175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1319" y="2169995"/>
            <a:ext cx="11477767" cy="31662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Web application in Python To Take Age From The User To Check Whether User Able To Participate In Voting Or Not.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If Age Is Less Than 18 Then It Don’t Allow To Participation. 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And Show, After How Much Year a Person Will Be Able To Participate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39683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Get age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Display message “You are eligible for voting” if age is equal or greater than 18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message “You are not eligible for voting, after x year you will be eligible.” if age is less than 18.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61240" y="3134160"/>
              <a:ext cx="6438600" cy="893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1880" y="3124800"/>
                <a:ext cx="6457320" cy="912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ounded Rectangle 5"/>
          <p:cNvSpPr/>
          <p:nvPr/>
        </p:nvSpPr>
        <p:spPr>
          <a:xfrm>
            <a:off x="423080" y="2565779"/>
            <a:ext cx="11477767" cy="33300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Web application in Python To Take Age and Marks From User To Check Whether User Able To Get admission Or Not.</a:t>
            </a:r>
          </a:p>
          <a:p>
            <a:pPr lvl="0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</a:rPr>
              <a:t>Criteria: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</a:rPr>
              <a:t>Age should be greater than 20 or less than or equal to 25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</a:rPr>
              <a:t>Marks should be greater than 60 or less than or equal to 100.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6928</TotalTime>
  <Words>167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210</cp:revision>
  <dcterms:created xsi:type="dcterms:W3CDTF">2021-11-08T00:20:31Z</dcterms:created>
  <dcterms:modified xsi:type="dcterms:W3CDTF">2023-10-25T09:07:21Z</dcterms:modified>
</cp:coreProperties>
</file>