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99825" y="3244351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63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726449" y="1390956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Web application in Python To Calculate The Area Of Circle Using Formula </a:t>
            </a:r>
            <a:r>
              <a:rPr lang="el-GR" sz="2800" dirty="0">
                <a:solidFill>
                  <a:srgbClr val="002060"/>
                </a:solidFill>
              </a:rPr>
              <a:t>Π</a:t>
            </a:r>
            <a:r>
              <a:rPr lang="en-US" sz="2800" dirty="0">
                <a:solidFill>
                  <a:srgbClr val="002060"/>
                </a:solidFill>
              </a:rPr>
              <a:t>r</a:t>
            </a:r>
            <a:r>
              <a:rPr lang="en-US" sz="2800" baseline="30000" dirty="0">
                <a:solidFill>
                  <a:srgbClr val="002060"/>
                </a:solidFill>
              </a:rPr>
              <a:t>2</a:t>
            </a:r>
            <a:r>
              <a:rPr lang="en-US" sz="28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580889"/>
            <a:ext cx="9144000" cy="4765319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settings.py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in application and create html file in application template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Write view for template to render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Create a form to get radius for circle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Step7: Find area of circle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Step8: Write a URL for that view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Step9: Open the browser to see the result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Web application in Python To Calculate The Area Of Triangle.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6177</TotalTime>
  <Words>121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207</cp:revision>
  <dcterms:created xsi:type="dcterms:W3CDTF">2021-11-08T00:20:31Z</dcterms:created>
  <dcterms:modified xsi:type="dcterms:W3CDTF">2023-10-25T09:07:39Z</dcterms:modified>
</cp:coreProperties>
</file>