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80045" y="3030204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66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150985" y="1390956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33134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create a list in which user perform different operations, user press number and it should work.</a:t>
            </a:r>
          </a:p>
          <a:p>
            <a:pPr lvl="2"/>
            <a:r>
              <a:rPr lang="en-US" sz="2800" dirty="0">
                <a:solidFill>
                  <a:srgbClr val="002060"/>
                </a:solidFill>
              </a:rPr>
              <a:t>For 1 Display all item </a:t>
            </a:r>
          </a:p>
          <a:p>
            <a:pPr lvl="2"/>
            <a:r>
              <a:rPr lang="en-US" sz="2800" dirty="0">
                <a:solidFill>
                  <a:srgbClr val="002060"/>
                </a:solidFill>
              </a:rPr>
              <a:t>For 2 Insert a item</a:t>
            </a:r>
          </a:p>
          <a:p>
            <a:pPr lvl="2"/>
            <a:r>
              <a:rPr lang="en-US" sz="2800" dirty="0">
                <a:solidFill>
                  <a:srgbClr val="002060"/>
                </a:solidFill>
              </a:rPr>
              <a:t>For 3 Update a item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80497" y="1485355"/>
            <a:ext cx="9144000" cy="488815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list having x items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when user press 1, it display all the item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when user press 2, it ask to insert a new item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when user press 3, it ask to user to update any item</a:t>
            </a:r>
          </a:p>
          <a:p>
            <a:pPr algn="l">
              <a:lnSpc>
                <a:spcPct val="150000"/>
              </a:lnSpc>
            </a:pPr>
            <a:r>
              <a:rPr lang="en-US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80497" y="1485355"/>
            <a:ext cx="9144000" cy="488815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vowel.insert</a:t>
            </a:r>
            <a:r>
              <a:rPr lang="en-US" dirty="0">
                <a:solidFill>
                  <a:srgbClr val="002060"/>
                </a:solidFill>
              </a:rPr>
              <a:t>(3, 'o')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thislist</a:t>
            </a:r>
            <a:r>
              <a:rPr lang="en-US" dirty="0">
                <a:solidFill>
                  <a:srgbClr val="002060"/>
                </a:solidFill>
              </a:rPr>
              <a:t>[1] = "blackcurrant"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35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287967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create a list in which user perform all CRUD operations, user press number and it should work.</a:t>
            </a:r>
          </a:p>
          <a:p>
            <a:pPr lvl="2"/>
            <a:r>
              <a:rPr lang="en-US" sz="2800" dirty="0">
                <a:solidFill>
                  <a:srgbClr val="002060"/>
                </a:solidFill>
              </a:rPr>
              <a:t>For 1 Display all item </a:t>
            </a:r>
          </a:p>
          <a:p>
            <a:pPr lvl="2"/>
            <a:r>
              <a:rPr lang="en-US" sz="2800" dirty="0">
                <a:solidFill>
                  <a:srgbClr val="002060"/>
                </a:solidFill>
              </a:rPr>
              <a:t>For 2 Insert a item</a:t>
            </a:r>
          </a:p>
          <a:p>
            <a:pPr lvl="2"/>
            <a:r>
              <a:rPr lang="en-US" sz="2800" dirty="0">
                <a:solidFill>
                  <a:srgbClr val="002060"/>
                </a:solidFill>
              </a:rPr>
              <a:t>For 3 Update a item</a:t>
            </a:r>
          </a:p>
          <a:p>
            <a:pPr lvl="2"/>
            <a:r>
              <a:rPr lang="en-US" sz="2800" b="1" dirty="0">
                <a:solidFill>
                  <a:srgbClr val="002060"/>
                </a:solidFill>
              </a:rPr>
              <a:t>For 4 Delete a item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4871</TotalTime>
  <Words>159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212</cp:revision>
  <dcterms:created xsi:type="dcterms:W3CDTF">2021-11-08T00:20:31Z</dcterms:created>
  <dcterms:modified xsi:type="dcterms:W3CDTF">2023-10-25T09:25:54Z</dcterms:modified>
</cp:coreProperties>
</file>