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64273" y="3615059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67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141987" y="163617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Get a string from user to find a sequence of number having 5 length or more.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47871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string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Match with Provided Pattern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 on the basis of matching or not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a string from user to find a sequence of uppercase letters having 4 length.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89DD62D8-DD3B-2042-1BB4-AF585FE16346}"/>
              </a:ext>
            </a:extLst>
          </p:cNvPr>
          <p:cNvSpPr/>
          <p:nvPr/>
        </p:nvSpPr>
        <p:spPr>
          <a:xfrm>
            <a:off x="1064356" y="3044435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a string from user to find a sequence of uppercase letters having 4 length.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4978</TotalTime>
  <Words>104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199</cp:revision>
  <dcterms:created xsi:type="dcterms:W3CDTF">2021-11-08T00:20:31Z</dcterms:created>
  <dcterms:modified xsi:type="dcterms:W3CDTF">2023-10-25T09:35:19Z</dcterms:modified>
</cp:coreProperties>
</file>