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47691" y="2888715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68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04507" y="1390956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14233" y="1981864"/>
            <a:ext cx="11477767" cy="14983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Get a number from user and display table of that number in a file. And find product of all result that come from table.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98611" y="1553595"/>
            <a:ext cx="9144000" cy="4478716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text file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number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table for that number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Write that table to text file as created in step1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Find product of all the results as come from table </a:t>
            </a:r>
          </a:p>
          <a:p>
            <a:pPr algn="l">
              <a:lnSpc>
                <a:spcPct val="150000"/>
              </a:lnSpc>
            </a:pPr>
            <a:r>
              <a:rPr lang="en-US">
                <a:solidFill>
                  <a:srgbClr val="002060"/>
                </a:solidFill>
              </a:rPr>
              <a:t>Setp6: </a:t>
            </a:r>
            <a:r>
              <a:rPr lang="en-US" dirty="0">
                <a:solidFill>
                  <a:srgbClr val="002060"/>
                </a:solidFill>
              </a:rPr>
              <a:t>Open the file to see output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58080" cy="15967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Web Application program in Python to delete any record from table.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4837</TotalTime>
  <Words>108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197</cp:revision>
  <dcterms:created xsi:type="dcterms:W3CDTF">2021-11-08T00:20:31Z</dcterms:created>
  <dcterms:modified xsi:type="dcterms:W3CDTF">2023-10-25T09:48:16Z</dcterms:modified>
</cp:coreProperties>
</file>