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2020" y="317160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69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96511" y="164560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10 number from user to store in a list and find sum, product, min, max, last and first from number.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Display each result in a file.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text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10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sum of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Find product of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min and max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Find last and first element from number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 Display result in a text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remove a file.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192</cp:revision>
  <dcterms:created xsi:type="dcterms:W3CDTF">2021-11-08T00:20:31Z</dcterms:created>
  <dcterms:modified xsi:type="dcterms:W3CDTF">2023-10-25T10:35:25Z</dcterms:modified>
</cp:coreProperties>
</file>