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66924" y="2873326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085426" y="92916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Count Number Of Vowel In Words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806262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Get a sentence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Set value of </a:t>
            </a:r>
            <a:r>
              <a:rPr lang="en-US" b="1" dirty="0">
                <a:solidFill>
                  <a:srgbClr val="002060"/>
                </a:solidFill>
              </a:rPr>
              <a:t>vowel</a:t>
            </a:r>
            <a:r>
              <a:rPr lang="en-US" dirty="0">
                <a:solidFill>
                  <a:srgbClr val="002060"/>
                </a:solidFill>
              </a:rPr>
              <a:t> variable to 0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Iterate user sentence to check individual character, whether it is vowel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 Increase a value to vowel variable at each iteration if there is vowel character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total number of vowel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Count Number Of Characters Other Than Vowel In Words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4579</TotalTime>
  <Words>93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191</cp:revision>
  <dcterms:created xsi:type="dcterms:W3CDTF">2021-11-08T00:20:31Z</dcterms:created>
  <dcterms:modified xsi:type="dcterms:W3CDTF">2023-10-21T14:58:30Z</dcterms:modified>
</cp:coreProperties>
</file>