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34948" y="295476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70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04507" y="152305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take a string from user to search in a file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5113337"/>
          </a:xfrm>
        </p:spPr>
        <p:txBody>
          <a:bodyPr numCol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Get a paragraph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text file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Write a paragraph in text file as created in Step2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 Get a string from user to search in a file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messages on the basis of matching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take a string from user to search in two file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4836</TotalTime>
  <Words>87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192</cp:revision>
  <dcterms:created xsi:type="dcterms:W3CDTF">2021-11-08T00:20:31Z</dcterms:created>
  <dcterms:modified xsi:type="dcterms:W3CDTF">2023-10-25T11:09:41Z</dcterms:modified>
</cp:coreProperties>
</file>