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97737" y="323759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150985" y="152305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21124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To Get 2 Number From The User, Find Their Square, And Add Both Result, Finally Find Cube Of Result And Display To User.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9558" y="1403470"/>
            <a:ext cx="11095630" cy="4792614"/>
          </a:xfrm>
        </p:spPr>
        <p:txBody>
          <a:bodyPr numCol="2">
            <a:normAutofit fontScale="85000"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to get two number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Find Square of two number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Add Both Square Result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Find Cube Of Result 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4057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Desktop Application in Python To Get 2 Number From The User, Find Their Square, And Add Both Result, Finally Find Cube Of Result And Display To User.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6088</TotalTime>
  <Words>170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205</cp:revision>
  <dcterms:created xsi:type="dcterms:W3CDTF">2021-11-08T00:20:31Z</dcterms:created>
  <dcterms:modified xsi:type="dcterms:W3CDTF">2023-10-25T11:27:53Z</dcterms:modified>
</cp:coreProperties>
</file>