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9:35:27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24284 4490 0,'0'24'78,"0"26"-62,0 0-1,0-1 1,0-24 0,0 0-16,0 24 15,0-24 16,25-25-15,-1 0 0,1 0 15,25-49 0,-1-1-15,100-49-1,99 0 1,-74-25-16,-25 24 16,-100 100-1,1-49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6095" y="317824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58030" y="1457065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0"/>
            <a:ext cx="11477767" cy="23035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To Get A Number From User, The System Should Add Auto Increment To That Number. Half Of User Entered Number Should Be Incremented.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68740" y="1526299"/>
            <a:ext cx="10986448" cy="4847206"/>
          </a:xfrm>
        </p:spPr>
        <p:txBody>
          <a:bodyPr numCol="2"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Step1: Install Python </a:t>
            </a:r>
            <a:r>
              <a:rPr lang="en-US" sz="1800" dirty="0" err="1">
                <a:solidFill>
                  <a:srgbClr val="002060"/>
                </a:solidFill>
              </a:rPr>
              <a:t>Django</a:t>
            </a:r>
            <a:r>
              <a:rPr lang="en-US" sz="1800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Step3: Create Application And Include In </a:t>
            </a:r>
            <a:r>
              <a:rPr lang="en-US" sz="1800" dirty="0" err="1">
                <a:solidFill>
                  <a:srgbClr val="002060"/>
                </a:solidFill>
              </a:rPr>
              <a:t>Settings.Py</a:t>
            </a:r>
            <a:r>
              <a:rPr lang="en-US" sz="1800" dirty="0">
                <a:solidFill>
                  <a:srgbClr val="002060"/>
                </a:solidFill>
              </a:rPr>
              <a:t> File In </a:t>
            </a:r>
            <a:r>
              <a:rPr lang="en-US" sz="1800" dirty="0" err="1">
                <a:solidFill>
                  <a:srgbClr val="002060"/>
                </a:solidFill>
              </a:rPr>
              <a:t>Django</a:t>
            </a:r>
            <a:r>
              <a:rPr lang="en-US" sz="1800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Step6: Create Form to get a number </a:t>
            </a:r>
          </a:p>
          <a:p>
            <a:pPr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Step8: Add half of user entered number to that</a:t>
            </a:r>
          </a:p>
          <a:p>
            <a:pPr lvl="0"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42240" y="1518120"/>
              <a:ext cx="357480" cy="20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2880" y="1508760"/>
                <a:ext cx="37620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9652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Program To Get A Number From User, The System Should Add Auto Increment To That Number. Half Of User Entered Number Should Be Incremented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</TotalTime>
  <Words>160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201</cp:revision>
  <dcterms:created xsi:type="dcterms:W3CDTF">2021-11-08T00:20:31Z</dcterms:created>
  <dcterms:modified xsi:type="dcterms:W3CDTF">2023-10-25T11:41:16Z</dcterms:modified>
</cp:coreProperties>
</file>