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2020" y="315275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85047" y="173986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Find Acceleration Of An Object Having Velocity (v) in (t) Time. Display unit with Acceleration as m/s</a:t>
            </a:r>
            <a:r>
              <a:rPr lang="en-US" sz="2800" baseline="30000" dirty="0">
                <a:solidFill>
                  <a:srgbClr val="002060"/>
                </a:solidFill>
              </a:rPr>
              <a:t>2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09684" y="1430766"/>
            <a:ext cx="10768083" cy="4833556"/>
          </a:xfrm>
        </p:spPr>
        <p:txBody>
          <a:bodyPr numCol="2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Step1: Install Python </a:t>
            </a:r>
            <a:r>
              <a:rPr lang="en-US" sz="2100" dirty="0" err="1">
                <a:solidFill>
                  <a:srgbClr val="002060"/>
                </a:solidFill>
              </a:rPr>
              <a:t>Django</a:t>
            </a:r>
            <a:r>
              <a:rPr lang="en-US" sz="21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2100" dirty="0" err="1">
                <a:solidFill>
                  <a:srgbClr val="002060"/>
                </a:solidFill>
              </a:rPr>
              <a:t>Settings.Py</a:t>
            </a:r>
            <a:r>
              <a:rPr lang="en-US" sz="2100" dirty="0">
                <a:solidFill>
                  <a:srgbClr val="002060"/>
                </a:solidFill>
              </a:rPr>
              <a:t> File In </a:t>
            </a:r>
            <a:r>
              <a:rPr lang="en-US" sz="2100" dirty="0" err="1">
                <a:solidFill>
                  <a:srgbClr val="002060"/>
                </a:solidFill>
              </a:rPr>
              <a:t>Django</a:t>
            </a:r>
            <a:r>
              <a:rPr lang="en-US" sz="21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Step6: Create Form to get velocity and time of an object.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Step8: Find Acceleration of an object</a:t>
            </a:r>
          </a:p>
          <a:p>
            <a:pPr lvl="0"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sz="2100" b="1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 Python Program To Find Acceleration Of An Object Having Velocity v in t Time.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149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212</cp:revision>
  <dcterms:created xsi:type="dcterms:W3CDTF">2021-11-08T00:20:31Z</dcterms:created>
  <dcterms:modified xsi:type="dcterms:W3CDTF">2023-10-25T11:42:24Z</dcterms:modified>
</cp:coreProperties>
</file>