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59154" y="3322434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58030" y="1721015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757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To Sort Student Name In Ascending Order In List And Student Should Display Which Contain Only 5 Character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00501" y="1473958"/>
            <a:ext cx="10754436" cy="4954137"/>
          </a:xfrm>
        </p:spPr>
        <p:txBody>
          <a:bodyPr numCol="2"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5 student name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Display Student name in ascending order having 5 char length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7059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Desktop application in A Python To Sort Student Name In Ascending Order In List And Student Should Display Which Contain Only 5 Character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147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213</cp:revision>
  <dcterms:created xsi:type="dcterms:W3CDTF">2021-11-08T00:20:31Z</dcterms:created>
  <dcterms:modified xsi:type="dcterms:W3CDTF">2023-10-25T12:24:15Z</dcterms:modified>
</cp:coreProperties>
</file>