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99446" y="324435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93196" y="165490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To Get 3 Author Name With Their Book Name And Display All the Author name with their book name.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23318" y="1526298"/>
            <a:ext cx="10959152" cy="4765319"/>
          </a:xfrm>
        </p:spPr>
        <p:txBody>
          <a:bodyPr numCol="2"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5 author name with their book name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Display Author with their book.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3784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Desktop application in A Python Program To </a:t>
            </a:r>
            <a:r>
              <a:rPr lang="en-US" sz="2400">
                <a:solidFill>
                  <a:srgbClr val="002060"/>
                </a:solidFill>
              </a:rPr>
              <a:t>Get 3 </a:t>
            </a:r>
            <a:r>
              <a:rPr lang="en-US" sz="2400" dirty="0">
                <a:solidFill>
                  <a:srgbClr val="002060"/>
                </a:solidFill>
              </a:rPr>
              <a:t>Author Name With Their Book Name And Display Last Author With It's Book Name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</TotalTime>
  <Words>149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220</cp:revision>
  <dcterms:created xsi:type="dcterms:W3CDTF">2021-11-08T00:20:31Z</dcterms:created>
  <dcterms:modified xsi:type="dcterms:W3CDTF">2023-10-25T12:28:40Z</dcterms:modified>
</cp:coreProperties>
</file>