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10:53:42.9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8012 10641 0,'25'0'141,"0"0"-126,-1 0-15,1 0 16,0 0 0,25 0-1,-26 0 1,1 0-1,0 0 1,0 0 0,0 0 15,-1 0 0,1 0-15,25 0-1,-1 0 1,1 0 0,24 0-1,26-25-15,-51 25 16,-24 0 0,0 0-1,0 0 32,-1 0-47,1 0 31,0 0-15,0 0 0,0 0-1,-1 0 1,1 0-16,25 0 15,-25 0 1,0 0 15,-1 0 1</inkml:trace>
  <inkml:trace contextRef="#ctx0" brushRef="#br0" timeOffset="9134.1122">18504 9723 0,'-25'0'15,"25"25"64,0 25-64,0-25 1,0-1-1,0 1 17,25-25 124,25 0-125,0-25-31,-1 25 16,1-24-1,-1-26 1,1 50 0,-25-25-1,24 0 1,-24 25-16,0-24 16,25-1-1,-50 0 1,49 25-1,-49-25 1,25 25 0,0 0 15,-25-25-15,25 25 30</inkml:trace>
  <inkml:trace contextRef="#ctx0" brushRef="#br0" timeOffset="16258.8735">11931 11931 0,'0'25'140,"0"0"-108,0-1-17,0 1 17,0 0-1,25-25 16,49-25-16,50-24-15,-49-26-1,49-24 1,-25 0-1,0 0 1,-49 24 0,-1 26-16,1-1 15,-25 50 1,0-25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13:20:45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21580 10691 0,'0'25'109,"0"-1"-109,0 1 16,0 0 15,25-25-15,-25 25 46,25-25-30,-1 0 30,26 0-46,-25 0-1,25 0 1,-1-50 0,26 25-16,-51-49 15,26 49 1,-50-24-1,25 49 1,0 0 15,-25-25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Create a web application to Get </a:t>
            </a:r>
            <a:r>
              <a:rPr lang="en-US" sz="2800" dirty="0">
                <a:solidFill>
                  <a:srgbClr val="002060"/>
                </a:solidFill>
              </a:rPr>
              <a:t>two number from user and perform all the arithmetic </a:t>
            </a:r>
            <a:r>
              <a:rPr lang="en-US" sz="2800" dirty="0" smtClean="0">
                <a:solidFill>
                  <a:srgbClr val="002060"/>
                </a:solidFill>
              </a:rPr>
              <a:t>operations.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80889"/>
            <a:ext cx="9144000" cy="4765319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settings.py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in application and create html file in application </a:t>
            </a:r>
            <a:r>
              <a:rPr lang="en-US" dirty="0" smtClean="0">
                <a:solidFill>
                  <a:srgbClr val="002060"/>
                </a:solidFill>
              </a:rPr>
              <a:t>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Create a form to get </a:t>
            </a:r>
            <a:r>
              <a:rPr lang="en-US" dirty="0">
                <a:solidFill>
                  <a:srgbClr val="002060"/>
                </a:solidFill>
              </a:rPr>
              <a:t>two number from user to perform arithmetic operations on that two </a:t>
            </a:r>
            <a:r>
              <a:rPr lang="en-US" dirty="0" smtClean="0">
                <a:solidFill>
                  <a:srgbClr val="002060"/>
                </a:solidFill>
              </a:rPr>
              <a:t>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</a:t>
            </a:r>
            <a:r>
              <a:rPr lang="en-US" dirty="0" smtClean="0">
                <a:solidFill>
                  <a:srgbClr val="002060"/>
                </a:solidFill>
              </a:rPr>
              <a:t>Write view for template to render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Step7: </a:t>
            </a:r>
            <a:r>
              <a:rPr lang="en-US" dirty="0">
                <a:solidFill>
                  <a:srgbClr val="002060"/>
                </a:solidFill>
              </a:rPr>
              <a:t>Write </a:t>
            </a:r>
            <a:r>
              <a:rPr lang="en-US" dirty="0" smtClean="0">
                <a:solidFill>
                  <a:srgbClr val="002060"/>
                </a:solidFill>
              </a:rPr>
              <a:t>a URL for that view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Step8: </a:t>
            </a:r>
            <a:r>
              <a:rPr lang="en-US" dirty="0" smtClean="0">
                <a:solidFill>
                  <a:srgbClr val="002060"/>
                </a:solidFill>
              </a:rPr>
              <a:t>Open the browser to see the result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84320" y="3455640"/>
              <a:ext cx="3992040" cy="884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4960" y="3446280"/>
                <a:ext cx="4010760" cy="90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web application to Get two number from user and perform all the arithmetic operations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b="1" dirty="0" smtClean="0">
                <a:solidFill>
                  <a:srgbClr val="002060"/>
                </a:solidFill>
              </a:rPr>
              <a:t>With some modifications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768800" y="3804120"/>
              <a:ext cx="161280" cy="89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9440" y="3794760"/>
                <a:ext cx="1800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</TotalTime>
  <Words>127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194</cp:revision>
  <dcterms:created xsi:type="dcterms:W3CDTF">2021-11-08T00:20:31Z</dcterms:created>
  <dcterms:modified xsi:type="dcterms:W3CDTF">2022-08-29T00:45:10Z</dcterms:modified>
</cp:coreProperties>
</file>