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9762" y="332243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83010" y="1664455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15149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Get Different Words from user, and Display Only Uppercase Words to User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95784" y="1417116"/>
            <a:ext cx="11586949" cy="4956387"/>
          </a:xfrm>
        </p:spPr>
        <p:txBody>
          <a:bodyPr numCol="2"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User Item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Display only uppercase string from list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80"/>
            <a:ext cx="11477767" cy="19243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002060"/>
                </a:solidFill>
              </a:rPr>
              <a:t>Write Desktop </a:t>
            </a:r>
            <a:r>
              <a:rPr lang="en-US" sz="2800" dirty="0">
                <a:solidFill>
                  <a:srgbClr val="002060"/>
                </a:solidFill>
              </a:rPr>
              <a:t>application in A Python Program To Get Only Uppercase Words From User To Store in A List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Words>133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240</cp:revision>
  <dcterms:created xsi:type="dcterms:W3CDTF">2021-11-08T00:20:31Z</dcterms:created>
  <dcterms:modified xsi:type="dcterms:W3CDTF">2023-10-25T20:10:16Z</dcterms:modified>
</cp:coreProperties>
</file>