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">11559 11187 0,'0'-25'47,"25"25"0,24 0-47,26 0 31,24 0-16,0 0-15,25 0 16,0 0 0,75 0-1,-26 0 1,-49 0 0,50 0-1,-75 0 1,-24 0-1,-51 0-15,1 0 16,0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26800" y="3292091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8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34219" y="177757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1319" y="2169995"/>
            <a:ext cx="11477767" cy="20881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Application in Python to count total number of words in a string, spaces, characters (with spaces) to user.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string from user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Count total words, spaces and total characters present in a string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the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 numCol="2">
            <a:normAutofit fontScale="62500" lnSpcReduction="20000"/>
          </a:bodyPr>
          <a:lstStyle/>
          <a:p>
            <a:pPr algn="l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algn="l"/>
            <a:br>
              <a:rPr lang="en-US" dirty="0"/>
            </a:br>
            <a:r>
              <a:rPr lang="en-US" dirty="0"/>
              <a:t>win=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#Set the geometry of </a:t>
            </a:r>
            <a:r>
              <a:rPr lang="en-US" dirty="0" err="1"/>
              <a:t>tkinter</a:t>
            </a:r>
            <a:r>
              <a:rPr lang="en-US" dirty="0"/>
              <a:t> frame</a:t>
            </a:r>
          </a:p>
          <a:p>
            <a:pPr algn="l"/>
            <a:r>
              <a:rPr lang="en-US" dirty="0" err="1"/>
              <a:t>win.geometry</a:t>
            </a:r>
            <a:r>
              <a:rPr lang="en-US" dirty="0"/>
              <a:t>("750x550")</a:t>
            </a:r>
          </a:p>
          <a:p>
            <a:pPr algn="l"/>
            <a:r>
              <a:rPr lang="en-US" dirty="0"/>
              <a:t># scrollbar = Scrollbar(win)</a:t>
            </a:r>
          </a:p>
          <a:p>
            <a:pPr algn="l"/>
            <a:r>
              <a:rPr lang="en-US" dirty="0"/>
              <a:t># </a:t>
            </a:r>
            <a:r>
              <a:rPr lang="en-US" dirty="0" err="1"/>
              <a:t>scrollbar.pack</a:t>
            </a:r>
            <a:r>
              <a:rPr lang="en-US" dirty="0"/>
              <a:t>( side = RIGHT, fill = Y )</a:t>
            </a:r>
          </a:p>
          <a:p>
            <a:pPr algn="l"/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get_value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entry.get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sp</a:t>
            </a:r>
            <a:r>
              <a:rPr lang="en-US" dirty="0"/>
              <a:t> = 0</a:t>
            </a:r>
          </a:p>
          <a:p>
            <a:pPr algn="l"/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st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        if </a:t>
            </a:r>
            <a:r>
              <a:rPr lang="en-US" dirty="0" err="1"/>
              <a:t>i.isspace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            </a:t>
            </a:r>
            <a:r>
              <a:rPr lang="en-US" dirty="0" err="1"/>
              <a:t>sp</a:t>
            </a:r>
            <a:r>
              <a:rPr lang="en-US" dirty="0"/>
              <a:t> += 1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total_words</a:t>
            </a:r>
            <a:r>
              <a:rPr lang="en-US" dirty="0"/>
              <a:t> = </a:t>
            </a:r>
            <a:r>
              <a:rPr lang="en-US" dirty="0" err="1"/>
              <a:t>sp</a:t>
            </a:r>
            <a:r>
              <a:rPr lang="en-US" dirty="0"/>
              <a:t> + 1</a:t>
            </a:r>
          </a:p>
          <a:p>
            <a:pPr algn="l"/>
            <a:r>
              <a:rPr lang="en-US" dirty="0"/>
              <a:t>    char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    Label(win, text= "Total words =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total_words</a:t>
            </a:r>
            <a:r>
              <a:rPr lang="en-US" dirty="0"/>
              <a:t>)).pack()</a:t>
            </a:r>
          </a:p>
          <a:p>
            <a:pPr algn="l"/>
            <a:r>
              <a:rPr lang="en-US" dirty="0"/>
              <a:t>    Label(win, text= "Total </a:t>
            </a:r>
            <a:r>
              <a:rPr lang="en-US" dirty="0" err="1"/>
              <a:t>spces</a:t>
            </a:r>
            <a:r>
              <a:rPr lang="en-US" dirty="0"/>
              <a:t> =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)).pack()</a:t>
            </a:r>
          </a:p>
          <a:p>
            <a:pPr algn="l"/>
            <a:r>
              <a:rPr lang="en-US" dirty="0"/>
              <a:t>    Label(win, text= "Total char = "+</a:t>
            </a:r>
            <a:r>
              <a:rPr lang="en-US" dirty="0" err="1"/>
              <a:t>str</a:t>
            </a:r>
            <a:r>
              <a:rPr lang="en-US" dirty="0"/>
              <a:t>(char)).pack()</a:t>
            </a:r>
          </a:p>
          <a:p>
            <a:pPr algn="l"/>
            <a:br>
              <a:rPr lang="en-US" dirty="0"/>
            </a:br>
            <a:br>
              <a:rPr lang="en-US" dirty="0"/>
            </a:br>
            <a:r>
              <a:rPr lang="en-US" dirty="0"/>
              <a:t>#Create an Entry Widget</a:t>
            </a:r>
          </a:p>
          <a:p>
            <a:pPr algn="l"/>
            <a:r>
              <a:rPr lang="en-US" dirty="0"/>
              <a:t>entry= Entry(</a:t>
            </a:r>
            <a:r>
              <a:rPr lang="en-US" dirty="0" err="1"/>
              <a:t>win,font</a:t>
            </a:r>
            <a:r>
              <a:rPr lang="en-US" dirty="0"/>
              <a:t>=('Century 12'),width=40)</a:t>
            </a:r>
          </a:p>
          <a:p>
            <a:pPr algn="l"/>
            <a:r>
              <a:rPr lang="en-US" dirty="0" err="1"/>
              <a:t>entry.pack</a:t>
            </a:r>
            <a:r>
              <a:rPr lang="en-US" dirty="0"/>
              <a:t>(</a:t>
            </a:r>
            <a:r>
              <a:rPr lang="en-US" dirty="0" err="1"/>
              <a:t>pady</a:t>
            </a:r>
            <a:r>
              <a:rPr lang="en-US" dirty="0"/>
              <a:t>= 30)</a:t>
            </a:r>
          </a:p>
          <a:p>
            <a:pPr algn="l"/>
            <a:r>
              <a:rPr lang="en-US" dirty="0"/>
              <a:t>#Create a button to display the text of entry widget</a:t>
            </a:r>
          </a:p>
          <a:p>
            <a:pPr algn="l"/>
            <a:r>
              <a:rPr lang="en-US" dirty="0"/>
              <a:t>button= Button(win, text="Enter", command= </a:t>
            </a:r>
            <a:r>
              <a:rPr lang="en-US" dirty="0" err="1"/>
              <a:t>get_value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button.pack</a:t>
            </a:r>
            <a:r>
              <a:rPr lang="en-US" dirty="0"/>
              <a:t>()</a:t>
            </a:r>
          </a:p>
          <a:p>
            <a:pPr algn="l"/>
            <a:br>
              <a:rPr lang="en-US" dirty="0"/>
            </a:br>
            <a:br>
              <a:rPr lang="en-US" dirty="0"/>
            </a:br>
            <a:r>
              <a:rPr lang="en-US" dirty="0" err="1"/>
              <a:t>win.mainloop</a:t>
            </a:r>
            <a:r>
              <a:rPr lang="en-US" dirty="0"/>
              <a:t>()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ounded Rectangle 5"/>
          <p:cNvSpPr/>
          <p:nvPr/>
        </p:nvSpPr>
        <p:spPr>
          <a:xfrm>
            <a:off x="423080" y="2565780"/>
            <a:ext cx="11477767" cy="17196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Application in Python to count total number of words in a string, spaces, characters </a:t>
            </a:r>
            <a:r>
              <a:rPr lang="en-US" sz="2800" b="1" dirty="0">
                <a:solidFill>
                  <a:srgbClr val="002060"/>
                </a:solidFill>
              </a:rPr>
              <a:t>(without spaces)</a:t>
            </a:r>
            <a:r>
              <a:rPr lang="en-US" sz="2800" dirty="0">
                <a:solidFill>
                  <a:srgbClr val="002060"/>
                </a:solidFill>
              </a:rPr>
              <a:t> to user.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6986</TotalTime>
  <Words>308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225</cp:revision>
  <dcterms:created xsi:type="dcterms:W3CDTF">2021-11-08T00:20:31Z</dcterms:created>
  <dcterms:modified xsi:type="dcterms:W3CDTF">2023-10-25T20:21:14Z</dcterms:modified>
</cp:coreProperties>
</file>