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59154" y="3305404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84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811290" y="1504199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Application to display different types of message box in Yes/No mode.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062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libraries, files  as </a:t>
            </a:r>
            <a:r>
              <a:rPr lang="en-US" dirty="0" err="1">
                <a:solidFill>
                  <a:srgbClr val="002060"/>
                </a:solidFill>
              </a:rPr>
              <a:t>messagebox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Use different types of messages boxes, in yes/no mode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Web Application to display different types of message box in Yes/No mode in </a:t>
            </a:r>
            <a:r>
              <a:rPr lang="en-US" sz="2400" dirty="0" err="1">
                <a:solidFill>
                  <a:srgbClr val="002060"/>
                </a:solidFill>
              </a:rPr>
              <a:t>Django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</TotalTime>
  <Words>90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216</cp:revision>
  <dcterms:created xsi:type="dcterms:W3CDTF">2021-11-08T00:20:31Z</dcterms:created>
  <dcterms:modified xsi:type="dcterms:W3CDTF">2023-10-26T12:31:41Z</dcterms:modified>
</cp:coreProperties>
</file>