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67302" y="3159388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58804" y="147591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254820"/>
            <a:ext cx="11477767" cy="1962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in Python that displays a dialog asking the user to enter his / her name and age and display name with age in console.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Hi </a:t>
            </a:r>
            <a:r>
              <a:rPr lang="en-US" sz="2800" b="1" u="sng" dirty="0">
                <a:solidFill>
                  <a:srgbClr val="002060"/>
                </a:solidFill>
              </a:rPr>
              <a:t>NAME</a:t>
            </a:r>
            <a:r>
              <a:rPr lang="en-US" sz="2800" dirty="0">
                <a:solidFill>
                  <a:srgbClr val="002060"/>
                </a:solidFill>
              </a:rPr>
              <a:t>! Your age is </a:t>
            </a:r>
            <a:r>
              <a:rPr lang="en-US" sz="2800" b="1" u="sng" dirty="0">
                <a:solidFill>
                  <a:srgbClr val="00206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name / age from user using </a:t>
            </a:r>
            <a:r>
              <a:rPr lang="en-US" dirty="0" err="1">
                <a:solidFill>
                  <a:srgbClr val="002060"/>
                </a:solidFill>
              </a:rPr>
              <a:t>simpledialog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36980" y="1499003"/>
            <a:ext cx="10426889" cy="4478716"/>
          </a:xfrm>
        </p:spPr>
        <p:txBody>
          <a:bodyPr numCol="2">
            <a:normAutofit lnSpcReduction="10000"/>
          </a:bodyPr>
          <a:lstStyle/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err="1"/>
              <a:t>simpledialog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 err="1"/>
              <a:t>application_window</a:t>
            </a:r>
            <a:r>
              <a:rPr lang="en-US" dirty="0"/>
              <a:t>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answer = </a:t>
            </a:r>
            <a:r>
              <a:rPr lang="en-US" dirty="0" err="1"/>
              <a:t>simpledialog.askstring</a:t>
            </a:r>
            <a:r>
              <a:rPr lang="en-US" dirty="0"/>
              <a:t>("Input", "What is your first </a:t>
            </a:r>
            <a:r>
              <a:rPr lang="en-US" dirty="0" err="1"/>
              <a:t>name?",parent</a:t>
            </a:r>
            <a:r>
              <a:rPr lang="en-US" dirty="0"/>
              <a:t>=</a:t>
            </a:r>
            <a:r>
              <a:rPr lang="en-US" dirty="0" err="1"/>
              <a:t>application_window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if answer is not None:</a:t>
            </a:r>
          </a:p>
          <a:p>
            <a:pPr algn="l"/>
            <a:r>
              <a:rPr lang="en-US" dirty="0"/>
              <a:t>    print("Your name is ", answer)</a:t>
            </a:r>
          </a:p>
          <a:p>
            <a:pPr algn="l"/>
            <a:r>
              <a:rPr lang="en-US" dirty="0"/>
              <a:t>else:</a:t>
            </a:r>
          </a:p>
          <a:p>
            <a:pPr algn="l"/>
            <a:r>
              <a:rPr lang="en-US" dirty="0"/>
              <a:t>    print("You don't have a first name?")</a:t>
            </a:r>
          </a:p>
          <a:p>
            <a:pPr algn="l"/>
            <a:br>
              <a:rPr lang="en-US" dirty="0"/>
            </a:br>
            <a:r>
              <a:rPr lang="en-US" dirty="0"/>
              <a:t>answer = </a:t>
            </a:r>
            <a:r>
              <a:rPr lang="en-US" dirty="0" err="1"/>
              <a:t>simpledialog.askinteger</a:t>
            </a:r>
            <a:r>
              <a:rPr lang="en-US" dirty="0"/>
              <a:t>("Input", "What is your </a:t>
            </a:r>
            <a:r>
              <a:rPr lang="en-US" dirty="0" err="1"/>
              <a:t>age?",parent</a:t>
            </a:r>
            <a:r>
              <a:rPr lang="en-US" dirty="0"/>
              <a:t>=</a:t>
            </a:r>
            <a:r>
              <a:rPr lang="en-US" dirty="0" err="1"/>
              <a:t>application_window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if answer is not None:</a:t>
            </a:r>
          </a:p>
          <a:p>
            <a:pPr algn="l"/>
            <a:r>
              <a:rPr lang="en-US" dirty="0"/>
              <a:t>    print("Your age is ", answer)</a:t>
            </a:r>
          </a:p>
          <a:p>
            <a:pPr algn="l"/>
            <a:r>
              <a:rPr lang="en-US" dirty="0"/>
              <a:t>else:</a:t>
            </a:r>
          </a:p>
          <a:p>
            <a:pPr algn="l"/>
            <a:r>
              <a:rPr lang="en-US" dirty="0"/>
              <a:t>    print("You don't have a age?")</a:t>
            </a:r>
          </a:p>
          <a:p>
            <a:pPr algn="l"/>
            <a:r>
              <a:rPr lang="en-US" dirty="0" err="1"/>
              <a:t>application_window.mainloop</a:t>
            </a:r>
            <a:r>
              <a:rPr lang="en-US" dirty="0"/>
              <a:t>()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8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Application in Python that displays a dialog asking the user to enter his / her name and age and display name with age in </a:t>
            </a:r>
            <a:r>
              <a:rPr lang="en-US" sz="2400" b="1" dirty="0">
                <a:solidFill>
                  <a:srgbClr val="002060"/>
                </a:solidFill>
              </a:rPr>
              <a:t>window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Hi </a:t>
            </a:r>
            <a:r>
              <a:rPr lang="en-US" sz="2400" b="1" u="sng" dirty="0">
                <a:solidFill>
                  <a:srgbClr val="002060"/>
                </a:solidFill>
              </a:rPr>
              <a:t>NAME</a:t>
            </a:r>
            <a:r>
              <a:rPr lang="en-US" sz="2400" dirty="0">
                <a:solidFill>
                  <a:srgbClr val="002060"/>
                </a:solidFill>
              </a:rPr>
              <a:t>! Your age is </a:t>
            </a:r>
            <a:r>
              <a:rPr lang="en-US" sz="2400" b="1" u="sng" dirty="0">
                <a:solidFill>
                  <a:srgbClr val="00206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238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207</cp:revision>
  <dcterms:created xsi:type="dcterms:W3CDTF">2021-11-08T00:20:31Z</dcterms:created>
  <dcterms:modified xsi:type="dcterms:W3CDTF">2023-10-26T12:55:38Z</dcterms:modified>
</cp:coreProperties>
</file>