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2911" y="309619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77609" y="1655028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498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create a </a:t>
            </a:r>
            <a:r>
              <a:rPr lang="en-US" sz="2800" dirty="0" err="1">
                <a:solidFill>
                  <a:srgbClr val="002060"/>
                </a:solidFill>
              </a:rPr>
              <a:t>Listbox</a:t>
            </a:r>
            <a:r>
              <a:rPr lang="en-US" sz="2800" dirty="0">
                <a:solidFill>
                  <a:srgbClr val="002060"/>
                </a:solidFill>
              </a:rPr>
              <a:t> widget.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</a:t>
            </a:r>
            <a:r>
              <a:rPr lang="en-US" dirty="0" err="1">
                <a:solidFill>
                  <a:srgbClr val="002060"/>
                </a:solidFill>
              </a:rPr>
              <a:t>Listbox</a:t>
            </a:r>
            <a:r>
              <a:rPr lang="en-US" dirty="0">
                <a:solidFill>
                  <a:srgbClr val="002060"/>
                </a:solidFill>
              </a:rPr>
              <a:t> on </a:t>
            </a:r>
            <a:r>
              <a:rPr lang="en-US">
                <a:solidFill>
                  <a:srgbClr val="002060"/>
                </a:solidFill>
              </a:rPr>
              <a:t>same window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138703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create a </a:t>
            </a:r>
            <a:r>
              <a:rPr lang="en-US" sz="2400" dirty="0" err="1">
                <a:solidFill>
                  <a:srgbClr val="002060"/>
                </a:solidFill>
              </a:rPr>
              <a:t>Listbox</a:t>
            </a:r>
            <a:r>
              <a:rPr lang="en-US" sz="2400" dirty="0">
                <a:solidFill>
                  <a:srgbClr val="002060"/>
                </a:solidFill>
              </a:rPr>
              <a:t> widget to perform different methods.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5132</TotalTime>
  <Words>67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217</cp:revision>
  <dcterms:created xsi:type="dcterms:W3CDTF">2021-11-08T00:20:31Z</dcterms:created>
  <dcterms:modified xsi:type="dcterms:W3CDTF">2023-10-26T15:16:24Z</dcterms:modified>
</cp:coreProperties>
</file>