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resource.com/python-exercises/tkinter/index.php#EDITOR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resource.com/python-exercises/tkinter/index.php#EDITOR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24361" y="3190459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</a:t>
            </a:r>
            <a:r>
              <a:rPr lang="en-US" sz="4000" b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9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477609" y="155133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Desktop application in Python to create a Progress bar widget.</a:t>
            </a:r>
            <a:r>
              <a:rPr lang="en-US" sz="2800" u="sng" dirty="0">
                <a:solidFill>
                  <a:srgbClr val="002060"/>
                </a:solidFill>
                <a:hlinkClick r:id="rId2"/>
              </a:rPr>
              <a:t> 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84720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Basic Window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a Progress bar widget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Place progress bar on window as created in Step1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the result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Desktop application in Python to create a scroll bar.</a:t>
            </a:r>
            <a:r>
              <a:rPr lang="en-US" sz="2400" u="sng" dirty="0">
                <a:solidFill>
                  <a:srgbClr val="002060"/>
                </a:solidFill>
                <a:hlinkClick r:id="rId2"/>
              </a:rPr>
              <a:t> 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5329</TotalTime>
  <Words>65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199</cp:revision>
  <dcterms:created xsi:type="dcterms:W3CDTF">2021-11-08T00:20:31Z</dcterms:created>
  <dcterms:modified xsi:type="dcterms:W3CDTF">2023-10-26T15:57:37Z</dcterms:modified>
</cp:coreProperties>
</file>