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90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Web application in A Python To Get A Number From The User To Find Factorial Of That Number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2137" y="1403468"/>
            <a:ext cx="11354938" cy="5113337"/>
          </a:xfrm>
        </p:spPr>
        <p:txBody>
          <a:bodyPr numCol="2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Step1: Install Python </a:t>
            </a:r>
            <a:r>
              <a:rPr lang="en-US" sz="2000" dirty="0" err="1">
                <a:solidFill>
                  <a:srgbClr val="002060"/>
                </a:solidFill>
              </a:rPr>
              <a:t>Django</a:t>
            </a:r>
            <a:r>
              <a:rPr lang="en-US" sz="2000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Step3: Create Application And Include In </a:t>
            </a:r>
            <a:r>
              <a:rPr lang="en-US" sz="2000" dirty="0" err="1">
                <a:solidFill>
                  <a:srgbClr val="002060"/>
                </a:solidFill>
              </a:rPr>
              <a:t>Settings.Py</a:t>
            </a:r>
            <a:r>
              <a:rPr lang="en-US" sz="2000" dirty="0">
                <a:solidFill>
                  <a:srgbClr val="002060"/>
                </a:solidFill>
              </a:rPr>
              <a:t> File In </a:t>
            </a:r>
            <a:r>
              <a:rPr lang="en-US" sz="2000" dirty="0" err="1">
                <a:solidFill>
                  <a:srgbClr val="002060"/>
                </a:solidFill>
              </a:rPr>
              <a:t>Django</a:t>
            </a:r>
            <a:r>
              <a:rPr lang="en-US" sz="2000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Step5: Create HTML File In Application Template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Step6: Create a form to get a number from user</a:t>
            </a: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Step7: Write view for HTML file in views.py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Step8: Display factorial of that number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Step9: Write URL for Home view in urls.py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Step10: Display result to user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Desktop application in A Python To Get A Number From The User To Find Factorial Of That Number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5337</TotalTime>
  <Words>134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211</cp:revision>
  <dcterms:created xsi:type="dcterms:W3CDTF">2021-11-08T00:20:31Z</dcterms:created>
  <dcterms:modified xsi:type="dcterms:W3CDTF">2023-10-26T16:05:47Z</dcterms:modified>
</cp:coreProperties>
</file>