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3802" y="3228167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896891" y="159846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4148" y="2713491"/>
            <a:ext cx="11477767" cy="1681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Application in Python To Get A  Number From User To Check, Whether It Is Divisible By 2 And 3 or Not.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553594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Check, whether number is divisible by 2 and 3 or not.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692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To Get 5 Number From User To Store In A List. And Display List Items in </a:t>
            </a:r>
            <a:r>
              <a:rPr lang="en-US" sz="2400">
                <a:solidFill>
                  <a:srgbClr val="002060"/>
                </a:solidFill>
              </a:rPr>
              <a:t>Ascending order.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6309</TotalTime>
  <Words>105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228</cp:revision>
  <dcterms:created xsi:type="dcterms:W3CDTF">2021-11-08T00:20:31Z</dcterms:created>
  <dcterms:modified xsi:type="dcterms:W3CDTF">2023-10-26T16:13:06Z</dcterms:modified>
</cp:coreProperties>
</file>