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92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396855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Desktop Application in Python To Get Marks Of Student To Find Its Grade </a:t>
            </a:r>
          </a:p>
          <a:p>
            <a:r>
              <a:rPr lang="en-US" sz="2800" b="1" dirty="0">
                <a:solidFill>
                  <a:srgbClr val="002060"/>
                </a:solidFill>
              </a:rPr>
              <a:t>Using This Criteria</a:t>
            </a:r>
            <a:endParaRPr lang="en-US" sz="2800" dirty="0">
              <a:solidFill>
                <a:srgbClr val="002060"/>
              </a:solidFill>
            </a:endParaRPr>
          </a:p>
          <a:p>
            <a:r>
              <a:rPr lang="en-US" sz="2800" dirty="0">
                <a:solidFill>
                  <a:srgbClr val="002060"/>
                </a:solidFill>
              </a:rPr>
              <a:t>&gt;=95 Show A+ Grade</a:t>
            </a:r>
          </a:p>
          <a:p>
            <a:r>
              <a:rPr lang="en-US" sz="2800" dirty="0">
                <a:solidFill>
                  <a:srgbClr val="002060"/>
                </a:solidFill>
              </a:rPr>
              <a:t>&gt;=80 Show A Grade</a:t>
            </a:r>
          </a:p>
          <a:p>
            <a:r>
              <a:rPr lang="en-US" sz="2800" dirty="0">
                <a:solidFill>
                  <a:srgbClr val="002060"/>
                </a:solidFill>
              </a:rPr>
              <a:t>&gt;=70 Show B Grade</a:t>
            </a:r>
          </a:p>
          <a:p>
            <a:r>
              <a:rPr lang="en-US" sz="2800" dirty="0">
                <a:solidFill>
                  <a:srgbClr val="002060"/>
                </a:solidFill>
              </a:rPr>
              <a:t>&gt;=60 Show C Grade</a:t>
            </a:r>
          </a:p>
          <a:p>
            <a:r>
              <a:rPr lang="en-US" sz="2800" dirty="0">
                <a:solidFill>
                  <a:srgbClr val="002060"/>
                </a:solidFill>
              </a:rPr>
              <a:t>Lower Than 60, Will Be Fail Consider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783772" y="1519031"/>
            <a:ext cx="9815203" cy="5113337"/>
          </a:xfrm>
        </p:spPr>
        <p:txBody>
          <a:bodyPr numCol="1"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Create A Basic Window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Set Geometry For That Window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Get A Marks From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On The Basis Of Given Criteria, Display Grade According To Marks.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Step5: Display The Result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86854" y="2063752"/>
            <a:ext cx="11477767" cy="396855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Web Application in Python To Get Marks Of Student To Find Its Grade </a:t>
            </a:r>
          </a:p>
          <a:p>
            <a:r>
              <a:rPr lang="en-US" sz="2800" b="1" dirty="0">
                <a:solidFill>
                  <a:srgbClr val="002060"/>
                </a:solidFill>
              </a:rPr>
              <a:t>Using This Criteria</a:t>
            </a:r>
            <a:endParaRPr lang="en-US" sz="2800" dirty="0">
              <a:solidFill>
                <a:srgbClr val="002060"/>
              </a:solidFill>
            </a:endParaRPr>
          </a:p>
          <a:p>
            <a:r>
              <a:rPr lang="en-US" sz="2800" dirty="0">
                <a:solidFill>
                  <a:srgbClr val="002060"/>
                </a:solidFill>
              </a:rPr>
              <a:t>&gt;=95 Show A+ Grade</a:t>
            </a:r>
          </a:p>
          <a:p>
            <a:r>
              <a:rPr lang="en-US" sz="2800" dirty="0">
                <a:solidFill>
                  <a:srgbClr val="002060"/>
                </a:solidFill>
              </a:rPr>
              <a:t>&gt;=80 Show A Grade</a:t>
            </a:r>
          </a:p>
          <a:p>
            <a:r>
              <a:rPr lang="en-US" sz="2800" dirty="0">
                <a:solidFill>
                  <a:srgbClr val="002060"/>
                </a:solidFill>
              </a:rPr>
              <a:t>&gt;=70 Show B Grade</a:t>
            </a:r>
          </a:p>
          <a:p>
            <a:r>
              <a:rPr lang="en-US" sz="2800" dirty="0">
                <a:solidFill>
                  <a:srgbClr val="002060"/>
                </a:solidFill>
              </a:rPr>
              <a:t>&gt;=60 Show C Grade</a:t>
            </a:r>
          </a:p>
          <a:p>
            <a:r>
              <a:rPr lang="en-US" sz="2800" dirty="0">
                <a:solidFill>
                  <a:srgbClr val="002060"/>
                </a:solidFill>
              </a:rPr>
              <a:t>Lower Than 60, Will Be Fail Consider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5119</TotalTime>
  <Words>147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206</cp:revision>
  <dcterms:created xsi:type="dcterms:W3CDTF">2021-11-08T00:20:31Z</dcterms:created>
  <dcterms:modified xsi:type="dcterms:W3CDTF">2023-10-26T16:15:42Z</dcterms:modified>
</cp:coreProperties>
</file>