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15716" y="2959477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51414" y="1532480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6074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To Get 5 Color name From The User In List, And Then Display All The Colors to User Except Last and First Color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5 Color Name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Colors To User Except First And Last Color Item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7605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To Get 5 Color Name From The User In List, Remove Last And First Color And Then Display All The Colors To User.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And Also Display Those Color Which Have 3 Characters.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111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210</cp:revision>
  <dcterms:created xsi:type="dcterms:W3CDTF">2021-11-08T00:20:31Z</dcterms:created>
  <dcterms:modified xsi:type="dcterms:W3CDTF">2023-10-26T16:36:46Z</dcterms:modified>
</cp:coreProperties>
</file>