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36226" y="3011324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904507" y="163617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339438"/>
            <a:ext cx="11477767" cy="19594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Desktop Application In Python To Get A String From User To Convert Into Lowercase, If Already String In Lower Case Then Display A Message, “String Is Already In Lowercase” 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8622" y="1402228"/>
            <a:ext cx="9144000" cy="4888150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Get A String From User 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Convert String To Lowercase If Not.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If String Is In Lowercase, Display A Message “String Is Already In Lowercase”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Display The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28796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Web Application In Python To Get A String From User To Convert Into Uppercase, If Already String In Uppercase Then Display A Message, “String Is Already In Uppercase” 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5828</TotalTime>
  <Words>134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222</cp:revision>
  <dcterms:created xsi:type="dcterms:W3CDTF">2021-11-08T00:20:31Z</dcterms:created>
  <dcterms:modified xsi:type="dcterms:W3CDTF">2023-10-26T16:39:58Z</dcterms:modified>
</cp:coreProperties>
</file>