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1227C-8661-4564-AEFB-B41AF797EEFA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1AF9C-4D97-45BD-B2DC-9884512CB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1AF9C-4D97-45BD-B2DC-9884512CB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12020" y="3065120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54729" y="157018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Application In Python To Get 5 Number From User To Store In A List. Display Only Even Number From List.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5 Number From User To Store In A List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Only Even Number From List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Get 5 Number From User To Store In A List. Display Only Odd Number From List.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5094</TotalTime>
  <Words>97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201</cp:revision>
  <dcterms:created xsi:type="dcterms:W3CDTF">2021-11-08T00:20:31Z</dcterms:created>
  <dcterms:modified xsi:type="dcterms:W3CDTF">2023-10-26T17:24:26Z</dcterms:modified>
</cp:coreProperties>
</file>