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0435-47E2-4A8D-BD49-C3CF1D5756D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5194-5990-4841-8BA7-4DD4CE67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15194-5990-4841-8BA7-4DD4CE67B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20715" y="3429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73963" y="161732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8194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5 Number From User To Store In List. Find Addition And Product Of All That Number And Display Result To User.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1224" y="1379008"/>
            <a:ext cx="9144000" cy="4765319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5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Store In A List.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Addition Of All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Find Product Of All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</a:t>
            </a:r>
            <a:r>
              <a:rPr lang="en-US" sz="2400" dirty="0" err="1">
                <a:solidFill>
                  <a:srgbClr val="002060"/>
                </a:solidFill>
              </a:rPr>
              <a:t>pplication</a:t>
            </a:r>
            <a:r>
              <a:rPr lang="en-US" sz="2400" dirty="0">
                <a:solidFill>
                  <a:srgbClr val="002060"/>
                </a:solidFill>
              </a:rPr>
              <a:t> In Python To Get 5 Number From User To Store In List. Find Addition And Product Of All That Number And Display Result To User.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</TotalTime>
  <Words>123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221</cp:revision>
  <dcterms:created xsi:type="dcterms:W3CDTF">2021-11-08T00:20:31Z</dcterms:created>
  <dcterms:modified xsi:type="dcterms:W3CDTF">2023-10-26T17:35:38Z</dcterms:modified>
</cp:coreProperties>
</file>