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42" r:id="rId5"/>
    <p:sldId id="384" r:id="rId6"/>
    <p:sldId id="378" r:id="rId7"/>
    <p:sldId id="375" r:id="rId8"/>
    <p:sldId id="382" r:id="rId9"/>
    <p:sldId id="383" r:id="rId10"/>
    <p:sldId id="385" r:id="rId11"/>
    <p:sldId id="3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386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9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93" y="3592915"/>
            <a:ext cx="12191997" cy="2577772"/>
          </a:xfrm>
        </p:spPr>
        <p:txBody>
          <a:bodyPr/>
          <a:lstStyle/>
          <a:p>
            <a:r>
              <a:rPr lang="en-US" sz="5400" dirty="0"/>
              <a:t>rental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6B0604-AFE7-A0E8-8A91-9411620D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4797" y="323412"/>
            <a:ext cx="12191998" cy="3215641"/>
          </a:xfrm>
        </p:spPr>
        <p:txBody>
          <a:bodyPr/>
          <a:lstStyle/>
          <a:p>
            <a:r>
              <a:rPr lang="en-US" dirty="0"/>
              <a:t>Home 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7A3A-977D-2429-B005-E22D220A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7C6F011-B74A-F5D1-398F-B6D949B836E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User-friendly : provides an easy to use interface for registration.</a:t>
            </a:r>
          </a:p>
          <a:p>
            <a:endParaRPr lang="en-US" dirty="0"/>
          </a:p>
          <a:p>
            <a:r>
              <a:rPr lang="en-US" dirty="0"/>
              <a:t>Scalable : Easily extendable for additional features and enhancements.</a:t>
            </a:r>
          </a:p>
          <a:p>
            <a:endParaRPr lang="en-US" dirty="0"/>
          </a:p>
          <a:p>
            <a:r>
              <a:rPr lang="en-US" dirty="0"/>
              <a:t>Secure : Ensures the security of user information during registration.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AF0EF-90CE-BA26-63D0-E69275B1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8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login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Flexibility: XML format allows easy form layout modifications .</a:t>
            </a:r>
          </a:p>
          <a:p>
            <a:r>
              <a:rPr lang="en-US" dirty="0"/>
              <a:t>Customization: Components can be rearranged and styled dynamically.</a:t>
            </a:r>
          </a:p>
          <a:p>
            <a:r>
              <a:rPr lang="en-US" dirty="0"/>
              <a:t>Interoperability: Seamless integration with NetBeans form Designer and Java Swing framework.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Admin interface for home rental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/>
              <a:t>Efficient Management : provides a comprehensive tool for managing home rentals.</a:t>
            </a:r>
          </a:p>
          <a:p>
            <a:r>
              <a:rPr lang="en-US" dirty="0"/>
              <a:t>Interactive UI : Ensures all functionalities are easily accessible via buttons.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8844-36FA-4F82-481B-771AD1C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history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F510F7D-9DC6-111E-AD91-C97BFD6026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Structured Configuration : Simplifies form design in Java Swing app.</a:t>
            </a:r>
          </a:p>
          <a:p>
            <a:endParaRPr lang="en-US" dirty="0"/>
          </a:p>
          <a:p>
            <a:r>
              <a:rPr lang="en-US" dirty="0"/>
              <a:t>Customizable Properties : Allows detailed control over form behavior and appearance.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BBCF-7127-62A9-C7C7-A7B48E1D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09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E4C4-6E00-EF30-73FA-6E95383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manager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1B1DE41-17B5-4DC0-DC4C-AFA4B53A375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Simplicity: Easy to understand and manage database connection.</a:t>
            </a:r>
          </a:p>
          <a:p>
            <a:endParaRPr lang="en-US" dirty="0"/>
          </a:p>
          <a:p>
            <a:r>
              <a:rPr lang="en-US" dirty="0"/>
              <a:t>Efficiency: Uses try-with-resources for automatic resource management .</a:t>
            </a:r>
          </a:p>
          <a:p>
            <a:endParaRPr lang="en-US" dirty="0"/>
          </a:p>
          <a:p>
            <a:r>
              <a:rPr lang="en-US" dirty="0"/>
              <a:t>Robustness: Includes basic error handling for SQL exceptions.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291F-2131-C2FD-C1C1-5F2C5CD8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34F2-1F03-B6E6-BFBA-9FED8016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B8A35F4-29EE-2516-E64C-47EA0FCDCEE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dirty="0"/>
              <a:t>Administrative tool : provides a simple yet effective interface for user management .</a:t>
            </a:r>
          </a:p>
          <a:p>
            <a:endParaRPr lang="en-US" dirty="0"/>
          </a:p>
          <a:p>
            <a:r>
              <a:rPr lang="en-US" dirty="0"/>
              <a:t>Database interaction : Ensures seamless integration with backed database.</a:t>
            </a:r>
          </a:p>
          <a:p>
            <a:endParaRPr lang="en-US" dirty="0"/>
          </a:p>
          <a:p>
            <a:r>
              <a:rPr lang="en-US" dirty="0"/>
              <a:t>Security : Implements secure database operations for user data manipulation.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1D45D-2DAB-7826-4B9C-13D15171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70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{66E4AFFD-1CC5-41A3-8461-654AF387ECD3}tf11936837_win32</Template>
  <TotalTime>98</TotalTime>
  <Words>205</Words>
  <Application>Microsoft Office PowerPoint</Application>
  <PresentationFormat>Widescreen</PresentationFormat>
  <Paragraphs>43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</vt:lpstr>
      <vt:lpstr>Biome</vt:lpstr>
      <vt:lpstr>Calibri</vt:lpstr>
      <vt:lpstr>Custom</vt:lpstr>
      <vt:lpstr>Home </vt:lpstr>
      <vt:lpstr>Sign up </vt:lpstr>
      <vt:lpstr>login</vt:lpstr>
      <vt:lpstr>Admin interface for home rental</vt:lpstr>
      <vt:lpstr>Booking history</vt:lpstr>
      <vt:lpstr>Database manager </vt:lpstr>
      <vt:lpstr>User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Ahmed Sakr</dc:creator>
  <cp:lastModifiedBy>Ahmed Sakr</cp:lastModifiedBy>
  <cp:revision>4</cp:revision>
  <dcterms:created xsi:type="dcterms:W3CDTF">2024-05-18T17:16:42Z</dcterms:created>
  <dcterms:modified xsi:type="dcterms:W3CDTF">2024-05-18T18:58:59Z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