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be76c0792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be76c0792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be76c079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8be76c079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be76c079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8be76c079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be76c079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be76c079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be76c079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be76c079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be76c0792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be76c079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be76c0792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be76c0792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be76c0792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be76c0792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be76c0792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be76c0792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170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fr" sz="4180">
                <a:solidFill>
                  <a:srgbClr val="000000"/>
                </a:solidFill>
              </a:rPr>
              <a:t>Checkpoint :</a:t>
            </a:r>
            <a:endParaRPr b="1" sz="418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fr" sz="4180">
                <a:solidFill>
                  <a:srgbClr val="000000"/>
                </a:solidFill>
              </a:rPr>
              <a:t> GitHub</a:t>
            </a:r>
            <a:endParaRPr b="1" sz="499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fr" sz="1500">
                <a:solidFill>
                  <a:srgbClr val="000000"/>
                </a:solidFill>
              </a:rPr>
              <a:t>samah MAANED</a:t>
            </a:r>
            <a:r>
              <a:rPr lang="fr" sz="3540">
                <a:solidFill>
                  <a:srgbClr val="000000"/>
                </a:solidFill>
              </a:rPr>
              <a:t> </a:t>
            </a:r>
            <a:endParaRPr sz="254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4294967295" type="title"/>
          </p:nvPr>
        </p:nvSpPr>
        <p:spPr>
          <a:xfrm>
            <a:off x="195100" y="0"/>
            <a:ext cx="8655300" cy="48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Creating a folder called ‘learn_git’ :</a:t>
            </a:r>
            <a:endParaRPr sz="1800"/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20"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325" y="513175"/>
            <a:ext cx="1372850" cy="12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06400" y="1772250"/>
            <a:ext cx="627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2.     </a:t>
            </a:r>
            <a:r>
              <a:rPr lang="fr" sz="1800">
                <a:solidFill>
                  <a:schemeClr val="dk1"/>
                </a:solidFill>
              </a:rPr>
              <a:t>Changing the repository into the learn_git folder: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9825" y="2233950"/>
            <a:ext cx="5445850" cy="11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0" y="3363625"/>
            <a:ext cx="627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7200">
                <a:solidFill>
                  <a:schemeClr val="dk1"/>
                </a:solidFill>
              </a:rPr>
              <a:t>  3.       Creating a file called “third.txt”: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2973" y="3742198"/>
            <a:ext cx="1459564" cy="12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0" y="0"/>
            <a:ext cx="699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4.    </a:t>
            </a:r>
            <a:r>
              <a:rPr lang="fr" sz="1800">
                <a:solidFill>
                  <a:schemeClr val="dk1"/>
                </a:solidFill>
              </a:rPr>
              <a:t>Initializing an empty git repository: command “gitinit”:</a:t>
            </a:r>
            <a:endParaRPr sz="1800"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10185" l="0" r="5944" t="10177"/>
          <a:stretch/>
        </p:blipFill>
        <p:spPr>
          <a:xfrm>
            <a:off x="951975" y="461700"/>
            <a:ext cx="6495175" cy="94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0" y="1534525"/>
            <a:ext cx="764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   5.    Adding “third.txt” to the staging area: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975" y="1996225"/>
            <a:ext cx="6495175" cy="94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0" y="3069050"/>
            <a:ext cx="502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6.   </a:t>
            </a:r>
            <a:r>
              <a:rPr lang="fr" sz="1800">
                <a:solidFill>
                  <a:schemeClr val="dk1"/>
                </a:solidFill>
              </a:rPr>
              <a:t>Commit with the message "adding third.txt": </a:t>
            </a:r>
            <a:endParaRPr sz="18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1975" y="3530750"/>
            <a:ext cx="6495175" cy="146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0" y="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7.    </a:t>
            </a:r>
            <a:r>
              <a:rPr lang="fr" sz="1800">
                <a:solidFill>
                  <a:schemeClr val="dk1"/>
                </a:solidFill>
              </a:rPr>
              <a:t>Checking the commit:</a:t>
            </a:r>
            <a:endParaRPr sz="18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075" y="461700"/>
            <a:ext cx="6127775" cy="11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0" y="1648175"/>
            <a:ext cx="467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8.   </a:t>
            </a:r>
            <a:r>
              <a:rPr lang="fr" sz="1800">
                <a:solidFill>
                  <a:schemeClr val="dk1"/>
                </a:solidFill>
              </a:rPr>
              <a:t>Creating a file called “fourth.txt”:</a:t>
            </a:r>
            <a:endParaRPr sz="18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8075" y="2049125"/>
            <a:ext cx="6127775" cy="89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8075" y="2500700"/>
            <a:ext cx="6127775" cy="7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0" y="3296350"/>
            <a:ext cx="481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9.   </a:t>
            </a:r>
            <a:r>
              <a:rPr lang="fr" sz="1800">
                <a:solidFill>
                  <a:schemeClr val="dk1"/>
                </a:solidFill>
              </a:rPr>
              <a:t>Adding fourth.txt to the staging area: </a:t>
            </a:r>
            <a:endParaRPr sz="1800"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6">
            <a:alphaModFix/>
          </a:blip>
          <a:srcRect b="0" l="-1751" r="-1287" t="0"/>
          <a:stretch/>
        </p:blipFill>
        <p:spPr>
          <a:xfrm>
            <a:off x="948075" y="3691125"/>
            <a:ext cx="6255675" cy="13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0" y="0"/>
            <a:ext cx="578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10.    </a:t>
            </a:r>
            <a:r>
              <a:rPr lang="fr" sz="1800">
                <a:solidFill>
                  <a:schemeClr val="dk1"/>
                </a:solidFill>
              </a:rPr>
              <a:t>Commit with the message "adding fourth.txt": </a:t>
            </a:r>
            <a:endParaRPr sz="21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50" y="461700"/>
            <a:ext cx="6738750" cy="9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0" y="1562950"/>
            <a:ext cx="525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11.    </a:t>
            </a:r>
            <a:r>
              <a:rPr lang="fr" sz="1800">
                <a:solidFill>
                  <a:schemeClr val="dk1"/>
                </a:solidFill>
              </a:rPr>
              <a:t>Removing the third.txt file:</a:t>
            </a:r>
            <a:endParaRPr sz="18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50" y="2024650"/>
            <a:ext cx="6738750" cy="11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0" y="3310600"/>
            <a:ext cx="601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dk1"/>
                </a:solidFill>
              </a:rPr>
              <a:t>1.</a:t>
            </a:r>
            <a:r>
              <a:rPr lang="fr" sz="1800">
                <a:solidFill>
                  <a:schemeClr val="dk1"/>
                </a:solidFill>
              </a:rPr>
              <a:t> 12.    Adding this change to the staging area:</a:t>
            </a:r>
            <a:r>
              <a:rPr lang="f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250" y="3683150"/>
            <a:ext cx="6809800" cy="13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0" y="0"/>
            <a:ext cx="608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13.    </a:t>
            </a:r>
            <a:r>
              <a:rPr lang="fr" sz="1800">
                <a:solidFill>
                  <a:schemeClr val="dk1"/>
                </a:solidFill>
              </a:rPr>
              <a:t>Commit with the message "removing third.txt": </a:t>
            </a:r>
            <a:endParaRPr sz="18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875" y="461700"/>
            <a:ext cx="6596675" cy="9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0" y="1491900"/>
            <a:ext cx="49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14.     </a:t>
            </a:r>
            <a:r>
              <a:rPr lang="fr" sz="1800">
                <a:solidFill>
                  <a:schemeClr val="dk1"/>
                </a:solidFill>
              </a:rPr>
              <a:t>Checking the commits: </a:t>
            </a:r>
            <a:endParaRPr sz="180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875" y="1953600"/>
            <a:ext cx="6596676" cy="31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800" y="461700"/>
            <a:ext cx="7061700" cy="444832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0" y="0"/>
            <a:ext cx="706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16.    A</a:t>
            </a:r>
            <a:r>
              <a:rPr lang="fr" sz="1800">
                <a:solidFill>
                  <a:schemeClr val="dk1"/>
                </a:solidFill>
              </a:rPr>
              <a:t>ll the global configurations for git on my machine: 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00" y="200025"/>
            <a:ext cx="740655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990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