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98" r:id="rId4"/>
    <p:sldId id="262" r:id="rId5"/>
    <p:sldId id="299" r:id="rId6"/>
    <p:sldId id="257" r:id="rId7"/>
    <p:sldId id="260" r:id="rId8"/>
    <p:sldId id="263" r:id="rId9"/>
    <p:sldId id="300" r:id="rId10"/>
    <p:sldId id="264" r:id="rId11"/>
    <p:sldId id="258" r:id="rId12"/>
    <p:sldId id="265" r:id="rId13"/>
    <p:sldId id="267" r:id="rId14"/>
    <p:sldId id="269" r:id="rId15"/>
    <p:sldId id="297" r:id="rId16"/>
    <p:sldId id="270" r:id="rId17"/>
    <p:sldId id="271" r:id="rId18"/>
    <p:sldId id="279" r:id="rId19"/>
    <p:sldId id="280" r:id="rId20"/>
    <p:sldId id="281" r:id="rId21"/>
    <p:sldId id="301" r:id="rId22"/>
    <p:sldId id="272" r:id="rId23"/>
    <p:sldId id="273" r:id="rId24"/>
    <p:sldId id="274" r:id="rId25"/>
    <p:sldId id="277" r:id="rId26"/>
    <p:sldId id="282" r:id="rId27"/>
    <p:sldId id="284" r:id="rId28"/>
    <p:sldId id="296"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1668CC-9E6D-4CB5-97F8-40BD8AEB7957}" type="doc">
      <dgm:prSet loTypeId="urn:microsoft.com/office/officeart/2005/8/layout/process1" loCatId="process" qsTypeId="urn:microsoft.com/office/officeart/2005/8/quickstyle/simple1" qsCatId="simple" csTypeId="urn:microsoft.com/office/officeart/2005/8/colors/accent1_2" csCatId="accent1" phldr="1"/>
      <dgm:spPr/>
    </dgm:pt>
    <dgm:pt modelId="{653A38FB-6471-44F2-AA5A-2ACF9085B0A2}">
      <dgm:prSet phldrT="[Text]"/>
      <dgm:spPr/>
      <dgm:t>
        <a:bodyPr/>
        <a:lstStyle/>
        <a:p>
          <a:r>
            <a:rPr lang="en-US" dirty="0" smtClean="0"/>
            <a:t>Reading</a:t>
          </a:r>
          <a:endParaRPr lang="en-US" dirty="0"/>
        </a:p>
      </dgm:t>
    </dgm:pt>
    <dgm:pt modelId="{576BE1B7-9733-462C-AA6F-597C03F43801}" type="parTrans" cxnId="{B7AA3681-0841-4E91-86E8-FC6F20B86B89}">
      <dgm:prSet/>
      <dgm:spPr/>
    </dgm:pt>
    <dgm:pt modelId="{3537FDFB-0F6E-46A2-80A7-292A32392C7B}" type="sibTrans" cxnId="{B7AA3681-0841-4E91-86E8-FC6F20B86B89}">
      <dgm:prSet/>
      <dgm:spPr/>
      <dgm:t>
        <a:bodyPr/>
        <a:lstStyle/>
        <a:p>
          <a:endParaRPr lang="en-US"/>
        </a:p>
      </dgm:t>
    </dgm:pt>
    <dgm:pt modelId="{57DBAA89-C16C-454A-A6D1-B5290E84F848}">
      <dgm:prSet phldrT="[Text]"/>
      <dgm:spPr/>
      <dgm:t>
        <a:bodyPr/>
        <a:lstStyle/>
        <a:p>
          <a:r>
            <a:rPr lang="en-US" dirty="0" smtClean="0"/>
            <a:t>Thinking</a:t>
          </a:r>
          <a:endParaRPr lang="en-US" dirty="0"/>
        </a:p>
      </dgm:t>
    </dgm:pt>
    <dgm:pt modelId="{B54BBFF5-451F-435C-87C8-6499F1E94E82}" type="parTrans" cxnId="{C945157D-7D20-40BF-BE12-793011D073BB}">
      <dgm:prSet/>
      <dgm:spPr/>
    </dgm:pt>
    <dgm:pt modelId="{E9BCC844-C6A8-479F-9B43-548325D9600F}" type="sibTrans" cxnId="{C945157D-7D20-40BF-BE12-793011D073BB}">
      <dgm:prSet/>
      <dgm:spPr/>
      <dgm:t>
        <a:bodyPr/>
        <a:lstStyle/>
        <a:p>
          <a:endParaRPr lang="en-US"/>
        </a:p>
      </dgm:t>
    </dgm:pt>
    <dgm:pt modelId="{5CDAAAD3-F85B-4C34-8722-5AF526298C03}">
      <dgm:prSet phldrT="[Text]"/>
      <dgm:spPr/>
      <dgm:t>
        <a:bodyPr/>
        <a:lstStyle/>
        <a:p>
          <a:r>
            <a:rPr lang="en-US" dirty="0" smtClean="0"/>
            <a:t>Coding</a:t>
          </a:r>
          <a:endParaRPr lang="en-US" dirty="0"/>
        </a:p>
      </dgm:t>
    </dgm:pt>
    <dgm:pt modelId="{AF487492-B056-4D75-9CC1-72EF7FAF1E87}" type="parTrans" cxnId="{B8EC1E5C-D28E-4386-A7F0-4AA9D36C5321}">
      <dgm:prSet/>
      <dgm:spPr/>
    </dgm:pt>
    <dgm:pt modelId="{EE66FCFF-6CC1-4C61-8B4F-8513DB23366B}" type="sibTrans" cxnId="{B8EC1E5C-D28E-4386-A7F0-4AA9D36C5321}">
      <dgm:prSet/>
      <dgm:spPr/>
      <dgm:t>
        <a:bodyPr/>
        <a:lstStyle/>
        <a:p>
          <a:endParaRPr lang="en-US"/>
        </a:p>
      </dgm:t>
    </dgm:pt>
    <dgm:pt modelId="{0BD2F8E0-02EF-4558-B2A4-595EDAF243D8}">
      <dgm:prSet phldrT="[Text]"/>
      <dgm:spPr/>
      <dgm:t>
        <a:bodyPr/>
        <a:lstStyle/>
        <a:p>
          <a:r>
            <a:rPr lang="en-US" b="0" dirty="0" smtClean="0"/>
            <a:t>Debugging</a:t>
          </a:r>
          <a:endParaRPr lang="en-US" b="0" dirty="0"/>
        </a:p>
      </dgm:t>
    </dgm:pt>
    <dgm:pt modelId="{D77691AF-9F03-4CD2-B6D9-772F23A0F61C}" type="parTrans" cxnId="{A4EE52AC-3671-4F60-83BA-629AA16E181C}">
      <dgm:prSet/>
      <dgm:spPr/>
    </dgm:pt>
    <dgm:pt modelId="{E9015A64-5415-4404-8196-74547624A2D7}" type="sibTrans" cxnId="{A4EE52AC-3671-4F60-83BA-629AA16E181C}">
      <dgm:prSet/>
      <dgm:spPr/>
      <dgm:t>
        <a:bodyPr/>
        <a:lstStyle/>
        <a:p>
          <a:endParaRPr lang="en-US"/>
        </a:p>
      </dgm:t>
    </dgm:pt>
    <dgm:pt modelId="{5D01ACA3-0E7C-4170-8C6F-794E2E5A1987}">
      <dgm:prSet phldrT="[Text]"/>
      <dgm:spPr/>
      <dgm:t>
        <a:bodyPr/>
        <a:lstStyle/>
        <a:p>
          <a:r>
            <a:rPr lang="en-US" b="0" dirty="0" smtClean="0"/>
            <a:t>ACCEPTED</a:t>
          </a:r>
          <a:endParaRPr lang="en-US" b="0" dirty="0"/>
        </a:p>
      </dgm:t>
    </dgm:pt>
    <dgm:pt modelId="{687AE7A8-2852-4B26-9914-9038CA3CCA6B}" type="parTrans" cxnId="{6682CF64-CA7D-439E-89DE-A9691A2E34D3}">
      <dgm:prSet/>
      <dgm:spPr/>
    </dgm:pt>
    <dgm:pt modelId="{FD219F67-48F9-473E-A28D-33D623FF53C1}" type="sibTrans" cxnId="{6682CF64-CA7D-439E-89DE-A9691A2E34D3}">
      <dgm:prSet/>
      <dgm:spPr/>
    </dgm:pt>
    <dgm:pt modelId="{591EB2E3-AAA5-40BF-A447-E39508FEFD29}" type="pres">
      <dgm:prSet presAssocID="{421668CC-9E6D-4CB5-97F8-40BD8AEB7957}" presName="Name0" presStyleCnt="0">
        <dgm:presLayoutVars>
          <dgm:dir/>
          <dgm:resizeHandles val="exact"/>
        </dgm:presLayoutVars>
      </dgm:prSet>
      <dgm:spPr/>
    </dgm:pt>
    <dgm:pt modelId="{591EA4A3-3C15-4375-BD94-3984D1C94CDA}" type="pres">
      <dgm:prSet presAssocID="{653A38FB-6471-44F2-AA5A-2ACF9085B0A2}" presName="node" presStyleLbl="node1" presStyleIdx="0" presStyleCnt="5">
        <dgm:presLayoutVars>
          <dgm:bulletEnabled val="1"/>
        </dgm:presLayoutVars>
      </dgm:prSet>
      <dgm:spPr/>
      <dgm:t>
        <a:bodyPr/>
        <a:lstStyle/>
        <a:p>
          <a:endParaRPr lang="en-US"/>
        </a:p>
      </dgm:t>
    </dgm:pt>
    <dgm:pt modelId="{AFABBA4C-0E04-46CD-A118-C43ADBBED2C7}" type="pres">
      <dgm:prSet presAssocID="{3537FDFB-0F6E-46A2-80A7-292A32392C7B}" presName="sibTrans" presStyleLbl="sibTrans2D1" presStyleIdx="0" presStyleCnt="4"/>
      <dgm:spPr/>
      <dgm:t>
        <a:bodyPr/>
        <a:lstStyle/>
        <a:p>
          <a:endParaRPr lang="en-US"/>
        </a:p>
      </dgm:t>
    </dgm:pt>
    <dgm:pt modelId="{7D270AA7-5001-43AD-8BAE-81126224618C}" type="pres">
      <dgm:prSet presAssocID="{3537FDFB-0F6E-46A2-80A7-292A32392C7B}" presName="connectorText" presStyleLbl="sibTrans2D1" presStyleIdx="0" presStyleCnt="4"/>
      <dgm:spPr/>
      <dgm:t>
        <a:bodyPr/>
        <a:lstStyle/>
        <a:p>
          <a:endParaRPr lang="en-US"/>
        </a:p>
      </dgm:t>
    </dgm:pt>
    <dgm:pt modelId="{BCCADE1F-83E2-4259-BAEC-9E28A77A4038}" type="pres">
      <dgm:prSet presAssocID="{57DBAA89-C16C-454A-A6D1-B5290E84F848}" presName="node" presStyleLbl="node1" presStyleIdx="1" presStyleCnt="5">
        <dgm:presLayoutVars>
          <dgm:bulletEnabled val="1"/>
        </dgm:presLayoutVars>
      </dgm:prSet>
      <dgm:spPr/>
      <dgm:t>
        <a:bodyPr/>
        <a:lstStyle/>
        <a:p>
          <a:endParaRPr lang="en-US"/>
        </a:p>
      </dgm:t>
    </dgm:pt>
    <dgm:pt modelId="{FB52224E-4C2C-4EDE-8BC1-0F595518D126}" type="pres">
      <dgm:prSet presAssocID="{E9BCC844-C6A8-479F-9B43-548325D9600F}" presName="sibTrans" presStyleLbl="sibTrans2D1" presStyleIdx="1" presStyleCnt="4"/>
      <dgm:spPr/>
      <dgm:t>
        <a:bodyPr/>
        <a:lstStyle/>
        <a:p>
          <a:endParaRPr lang="en-US"/>
        </a:p>
      </dgm:t>
    </dgm:pt>
    <dgm:pt modelId="{BC911D23-74AE-41D8-A85B-7E421AE0D8BB}" type="pres">
      <dgm:prSet presAssocID="{E9BCC844-C6A8-479F-9B43-548325D9600F}" presName="connectorText" presStyleLbl="sibTrans2D1" presStyleIdx="1" presStyleCnt="4"/>
      <dgm:spPr/>
      <dgm:t>
        <a:bodyPr/>
        <a:lstStyle/>
        <a:p>
          <a:endParaRPr lang="en-US"/>
        </a:p>
      </dgm:t>
    </dgm:pt>
    <dgm:pt modelId="{7C575DBC-6D69-450E-801A-94E9C6EC16F7}" type="pres">
      <dgm:prSet presAssocID="{5CDAAAD3-F85B-4C34-8722-5AF526298C03}" presName="node" presStyleLbl="node1" presStyleIdx="2" presStyleCnt="5">
        <dgm:presLayoutVars>
          <dgm:bulletEnabled val="1"/>
        </dgm:presLayoutVars>
      </dgm:prSet>
      <dgm:spPr/>
      <dgm:t>
        <a:bodyPr/>
        <a:lstStyle/>
        <a:p>
          <a:endParaRPr lang="en-US"/>
        </a:p>
      </dgm:t>
    </dgm:pt>
    <dgm:pt modelId="{C6FD3CAD-A7D0-49CB-A94B-3E386ABD5FC5}" type="pres">
      <dgm:prSet presAssocID="{EE66FCFF-6CC1-4C61-8B4F-8513DB23366B}" presName="sibTrans" presStyleLbl="sibTrans2D1" presStyleIdx="2" presStyleCnt="4"/>
      <dgm:spPr/>
      <dgm:t>
        <a:bodyPr/>
        <a:lstStyle/>
        <a:p>
          <a:endParaRPr lang="en-US"/>
        </a:p>
      </dgm:t>
    </dgm:pt>
    <dgm:pt modelId="{769DBC78-8FAB-4A98-8412-F42556EF97DD}" type="pres">
      <dgm:prSet presAssocID="{EE66FCFF-6CC1-4C61-8B4F-8513DB23366B}" presName="connectorText" presStyleLbl="sibTrans2D1" presStyleIdx="2" presStyleCnt="4"/>
      <dgm:spPr/>
      <dgm:t>
        <a:bodyPr/>
        <a:lstStyle/>
        <a:p>
          <a:endParaRPr lang="en-US"/>
        </a:p>
      </dgm:t>
    </dgm:pt>
    <dgm:pt modelId="{DACA8037-C815-42B0-9A26-531FA5CF68BD}" type="pres">
      <dgm:prSet presAssocID="{0BD2F8E0-02EF-4558-B2A4-595EDAF243D8}" presName="node" presStyleLbl="node1" presStyleIdx="3" presStyleCnt="5">
        <dgm:presLayoutVars>
          <dgm:bulletEnabled val="1"/>
        </dgm:presLayoutVars>
      </dgm:prSet>
      <dgm:spPr/>
      <dgm:t>
        <a:bodyPr/>
        <a:lstStyle/>
        <a:p>
          <a:endParaRPr lang="en-US"/>
        </a:p>
      </dgm:t>
    </dgm:pt>
    <dgm:pt modelId="{AF23D558-BCD7-4DDA-BF00-56A1E4D22398}" type="pres">
      <dgm:prSet presAssocID="{E9015A64-5415-4404-8196-74547624A2D7}" presName="sibTrans" presStyleLbl="sibTrans2D1" presStyleIdx="3" presStyleCnt="4"/>
      <dgm:spPr/>
      <dgm:t>
        <a:bodyPr/>
        <a:lstStyle/>
        <a:p>
          <a:endParaRPr lang="en-US"/>
        </a:p>
      </dgm:t>
    </dgm:pt>
    <dgm:pt modelId="{50245523-728E-465C-B39A-B96EFBC87DEC}" type="pres">
      <dgm:prSet presAssocID="{E9015A64-5415-4404-8196-74547624A2D7}" presName="connectorText" presStyleLbl="sibTrans2D1" presStyleIdx="3" presStyleCnt="4"/>
      <dgm:spPr/>
      <dgm:t>
        <a:bodyPr/>
        <a:lstStyle/>
        <a:p>
          <a:endParaRPr lang="en-US"/>
        </a:p>
      </dgm:t>
    </dgm:pt>
    <dgm:pt modelId="{67FFFBF0-202C-4EC4-8F0F-92CD4B641367}" type="pres">
      <dgm:prSet presAssocID="{5D01ACA3-0E7C-4170-8C6F-794E2E5A1987}" presName="node" presStyleLbl="node1" presStyleIdx="4" presStyleCnt="5">
        <dgm:presLayoutVars>
          <dgm:bulletEnabled val="1"/>
        </dgm:presLayoutVars>
      </dgm:prSet>
      <dgm:spPr/>
      <dgm:t>
        <a:bodyPr/>
        <a:lstStyle/>
        <a:p>
          <a:endParaRPr lang="en-US"/>
        </a:p>
      </dgm:t>
    </dgm:pt>
  </dgm:ptLst>
  <dgm:cxnLst>
    <dgm:cxn modelId="{F4CB6620-CD6E-4E7E-8536-7FC55E30505B}" type="presOf" srcId="{E9BCC844-C6A8-479F-9B43-548325D9600F}" destId="{FB52224E-4C2C-4EDE-8BC1-0F595518D126}" srcOrd="0" destOrd="0" presId="urn:microsoft.com/office/officeart/2005/8/layout/process1"/>
    <dgm:cxn modelId="{FE8E1965-F45F-414A-84C5-65BFE8A718A8}" type="presOf" srcId="{421668CC-9E6D-4CB5-97F8-40BD8AEB7957}" destId="{591EB2E3-AAA5-40BF-A447-E39508FEFD29}" srcOrd="0" destOrd="0" presId="urn:microsoft.com/office/officeart/2005/8/layout/process1"/>
    <dgm:cxn modelId="{43C712D5-E736-4E03-AC21-90408CB65C1B}" type="presOf" srcId="{5D01ACA3-0E7C-4170-8C6F-794E2E5A1987}" destId="{67FFFBF0-202C-4EC4-8F0F-92CD4B641367}" srcOrd="0" destOrd="0" presId="urn:microsoft.com/office/officeart/2005/8/layout/process1"/>
    <dgm:cxn modelId="{7CDABDD2-DA55-44DF-AB21-DD2F0481D170}" type="presOf" srcId="{EE66FCFF-6CC1-4C61-8B4F-8513DB23366B}" destId="{769DBC78-8FAB-4A98-8412-F42556EF97DD}" srcOrd="1" destOrd="0" presId="urn:microsoft.com/office/officeart/2005/8/layout/process1"/>
    <dgm:cxn modelId="{B7AA3681-0841-4E91-86E8-FC6F20B86B89}" srcId="{421668CC-9E6D-4CB5-97F8-40BD8AEB7957}" destId="{653A38FB-6471-44F2-AA5A-2ACF9085B0A2}" srcOrd="0" destOrd="0" parTransId="{576BE1B7-9733-462C-AA6F-597C03F43801}" sibTransId="{3537FDFB-0F6E-46A2-80A7-292A32392C7B}"/>
    <dgm:cxn modelId="{41A873D7-1CE4-45BF-9278-B73E101CC12E}" type="presOf" srcId="{3537FDFB-0F6E-46A2-80A7-292A32392C7B}" destId="{7D270AA7-5001-43AD-8BAE-81126224618C}" srcOrd="1" destOrd="0" presId="urn:microsoft.com/office/officeart/2005/8/layout/process1"/>
    <dgm:cxn modelId="{9AAB556B-F3A6-4F1A-A7E2-DC5169AA6043}" type="presOf" srcId="{EE66FCFF-6CC1-4C61-8B4F-8513DB23366B}" destId="{C6FD3CAD-A7D0-49CB-A94B-3E386ABD5FC5}" srcOrd="0" destOrd="0" presId="urn:microsoft.com/office/officeart/2005/8/layout/process1"/>
    <dgm:cxn modelId="{DBF127C2-04D3-4B59-BECF-2586675154B5}" type="presOf" srcId="{E9015A64-5415-4404-8196-74547624A2D7}" destId="{AF23D558-BCD7-4DDA-BF00-56A1E4D22398}" srcOrd="0" destOrd="0" presId="urn:microsoft.com/office/officeart/2005/8/layout/process1"/>
    <dgm:cxn modelId="{97B579C1-A4E1-4ACD-8A94-62EEED66A2AA}" type="presOf" srcId="{3537FDFB-0F6E-46A2-80A7-292A32392C7B}" destId="{AFABBA4C-0E04-46CD-A118-C43ADBBED2C7}" srcOrd="0" destOrd="0" presId="urn:microsoft.com/office/officeart/2005/8/layout/process1"/>
    <dgm:cxn modelId="{54E77DF4-44ED-4692-956F-17BA4E004E26}" type="presOf" srcId="{E9015A64-5415-4404-8196-74547624A2D7}" destId="{50245523-728E-465C-B39A-B96EFBC87DEC}" srcOrd="1" destOrd="0" presId="urn:microsoft.com/office/officeart/2005/8/layout/process1"/>
    <dgm:cxn modelId="{A4EE52AC-3671-4F60-83BA-629AA16E181C}" srcId="{421668CC-9E6D-4CB5-97F8-40BD8AEB7957}" destId="{0BD2F8E0-02EF-4558-B2A4-595EDAF243D8}" srcOrd="3" destOrd="0" parTransId="{D77691AF-9F03-4CD2-B6D9-772F23A0F61C}" sibTransId="{E9015A64-5415-4404-8196-74547624A2D7}"/>
    <dgm:cxn modelId="{536C0759-D57D-4DB5-A4F6-A517CD5F99E9}" type="presOf" srcId="{0BD2F8E0-02EF-4558-B2A4-595EDAF243D8}" destId="{DACA8037-C815-42B0-9A26-531FA5CF68BD}" srcOrd="0" destOrd="0" presId="urn:microsoft.com/office/officeart/2005/8/layout/process1"/>
    <dgm:cxn modelId="{27BF459C-A8CC-475F-8DE8-4A5D2FB5305C}" type="presOf" srcId="{653A38FB-6471-44F2-AA5A-2ACF9085B0A2}" destId="{591EA4A3-3C15-4375-BD94-3984D1C94CDA}" srcOrd="0" destOrd="0" presId="urn:microsoft.com/office/officeart/2005/8/layout/process1"/>
    <dgm:cxn modelId="{3D1140C8-AADF-4756-BD43-39D10003FAF7}" type="presOf" srcId="{57DBAA89-C16C-454A-A6D1-B5290E84F848}" destId="{BCCADE1F-83E2-4259-BAEC-9E28A77A4038}" srcOrd="0" destOrd="0" presId="urn:microsoft.com/office/officeart/2005/8/layout/process1"/>
    <dgm:cxn modelId="{7B945F42-B349-4D32-8147-8A63198F4C22}" type="presOf" srcId="{5CDAAAD3-F85B-4C34-8722-5AF526298C03}" destId="{7C575DBC-6D69-450E-801A-94E9C6EC16F7}" srcOrd="0" destOrd="0" presId="urn:microsoft.com/office/officeart/2005/8/layout/process1"/>
    <dgm:cxn modelId="{EF50952B-F305-49ED-BE00-DB888CC42263}" type="presOf" srcId="{E9BCC844-C6A8-479F-9B43-548325D9600F}" destId="{BC911D23-74AE-41D8-A85B-7E421AE0D8BB}" srcOrd="1" destOrd="0" presId="urn:microsoft.com/office/officeart/2005/8/layout/process1"/>
    <dgm:cxn modelId="{6682CF64-CA7D-439E-89DE-A9691A2E34D3}" srcId="{421668CC-9E6D-4CB5-97F8-40BD8AEB7957}" destId="{5D01ACA3-0E7C-4170-8C6F-794E2E5A1987}" srcOrd="4" destOrd="0" parTransId="{687AE7A8-2852-4B26-9914-9038CA3CCA6B}" sibTransId="{FD219F67-48F9-473E-A28D-33D623FF53C1}"/>
    <dgm:cxn modelId="{C945157D-7D20-40BF-BE12-793011D073BB}" srcId="{421668CC-9E6D-4CB5-97F8-40BD8AEB7957}" destId="{57DBAA89-C16C-454A-A6D1-B5290E84F848}" srcOrd="1" destOrd="0" parTransId="{B54BBFF5-451F-435C-87C8-6499F1E94E82}" sibTransId="{E9BCC844-C6A8-479F-9B43-548325D9600F}"/>
    <dgm:cxn modelId="{B8EC1E5C-D28E-4386-A7F0-4AA9D36C5321}" srcId="{421668CC-9E6D-4CB5-97F8-40BD8AEB7957}" destId="{5CDAAAD3-F85B-4C34-8722-5AF526298C03}" srcOrd="2" destOrd="0" parTransId="{AF487492-B056-4D75-9CC1-72EF7FAF1E87}" sibTransId="{EE66FCFF-6CC1-4C61-8B4F-8513DB23366B}"/>
    <dgm:cxn modelId="{44345BCC-1484-48DD-B332-2E469E36D4FE}" type="presParOf" srcId="{591EB2E3-AAA5-40BF-A447-E39508FEFD29}" destId="{591EA4A3-3C15-4375-BD94-3984D1C94CDA}" srcOrd="0" destOrd="0" presId="urn:microsoft.com/office/officeart/2005/8/layout/process1"/>
    <dgm:cxn modelId="{7E68DF19-4799-493A-81B1-5B601FCE3FDC}" type="presParOf" srcId="{591EB2E3-AAA5-40BF-A447-E39508FEFD29}" destId="{AFABBA4C-0E04-46CD-A118-C43ADBBED2C7}" srcOrd="1" destOrd="0" presId="urn:microsoft.com/office/officeart/2005/8/layout/process1"/>
    <dgm:cxn modelId="{05AC85DA-4C50-450E-9604-CCECFE770D5F}" type="presParOf" srcId="{AFABBA4C-0E04-46CD-A118-C43ADBBED2C7}" destId="{7D270AA7-5001-43AD-8BAE-81126224618C}" srcOrd="0" destOrd="0" presId="urn:microsoft.com/office/officeart/2005/8/layout/process1"/>
    <dgm:cxn modelId="{A0C7D6BD-7477-4293-BDB9-8F7D8ED8AE38}" type="presParOf" srcId="{591EB2E3-AAA5-40BF-A447-E39508FEFD29}" destId="{BCCADE1F-83E2-4259-BAEC-9E28A77A4038}" srcOrd="2" destOrd="0" presId="urn:microsoft.com/office/officeart/2005/8/layout/process1"/>
    <dgm:cxn modelId="{09BFA33A-6E63-42C7-9BEF-CBA0B8778642}" type="presParOf" srcId="{591EB2E3-AAA5-40BF-A447-E39508FEFD29}" destId="{FB52224E-4C2C-4EDE-8BC1-0F595518D126}" srcOrd="3" destOrd="0" presId="urn:microsoft.com/office/officeart/2005/8/layout/process1"/>
    <dgm:cxn modelId="{2C904DF9-6B9D-486F-A75E-6A4A0303F776}" type="presParOf" srcId="{FB52224E-4C2C-4EDE-8BC1-0F595518D126}" destId="{BC911D23-74AE-41D8-A85B-7E421AE0D8BB}" srcOrd="0" destOrd="0" presId="urn:microsoft.com/office/officeart/2005/8/layout/process1"/>
    <dgm:cxn modelId="{E8546238-F5AC-4FD9-AB2D-90E4B081A0DE}" type="presParOf" srcId="{591EB2E3-AAA5-40BF-A447-E39508FEFD29}" destId="{7C575DBC-6D69-450E-801A-94E9C6EC16F7}" srcOrd="4" destOrd="0" presId="urn:microsoft.com/office/officeart/2005/8/layout/process1"/>
    <dgm:cxn modelId="{6DAB6C7F-1C4A-4BF9-A1B3-5D7AC34280AE}" type="presParOf" srcId="{591EB2E3-AAA5-40BF-A447-E39508FEFD29}" destId="{C6FD3CAD-A7D0-49CB-A94B-3E386ABD5FC5}" srcOrd="5" destOrd="0" presId="urn:microsoft.com/office/officeart/2005/8/layout/process1"/>
    <dgm:cxn modelId="{106F4329-7B23-42E2-8ED0-A2EC5A73ED7E}" type="presParOf" srcId="{C6FD3CAD-A7D0-49CB-A94B-3E386ABD5FC5}" destId="{769DBC78-8FAB-4A98-8412-F42556EF97DD}" srcOrd="0" destOrd="0" presId="urn:microsoft.com/office/officeart/2005/8/layout/process1"/>
    <dgm:cxn modelId="{7CC42D31-B98A-443A-A96E-6755A78A3CCE}" type="presParOf" srcId="{591EB2E3-AAA5-40BF-A447-E39508FEFD29}" destId="{DACA8037-C815-42B0-9A26-531FA5CF68BD}" srcOrd="6" destOrd="0" presId="urn:microsoft.com/office/officeart/2005/8/layout/process1"/>
    <dgm:cxn modelId="{93260B10-5DA6-43C1-8F74-EA6543106161}" type="presParOf" srcId="{591EB2E3-AAA5-40BF-A447-E39508FEFD29}" destId="{AF23D558-BCD7-4DDA-BF00-56A1E4D22398}" srcOrd="7" destOrd="0" presId="urn:microsoft.com/office/officeart/2005/8/layout/process1"/>
    <dgm:cxn modelId="{CE33CE4D-4CCC-4EB5-803B-38D6B784F42D}" type="presParOf" srcId="{AF23D558-BCD7-4DDA-BF00-56A1E4D22398}" destId="{50245523-728E-465C-B39A-B96EFBC87DEC}" srcOrd="0" destOrd="0" presId="urn:microsoft.com/office/officeart/2005/8/layout/process1"/>
    <dgm:cxn modelId="{F9D3FBFA-A84B-4AC7-A846-31D77EFEDB26}" type="presParOf" srcId="{591EB2E3-AAA5-40BF-A447-E39508FEFD29}" destId="{67FFFBF0-202C-4EC4-8F0F-92CD4B641367}" srcOrd="8" destOrd="0" presId="urn:microsoft.com/office/officeart/2005/8/layout/process1"/>
  </dgm:cxnLst>
  <dgm:bg/>
  <dgm:whole/>
</dgm:dataModel>
</file>

<file path=ppt/diagrams/data2.xml><?xml version="1.0" encoding="utf-8"?>
<dgm:dataModel xmlns:dgm="http://schemas.openxmlformats.org/drawingml/2006/diagram" xmlns:a="http://schemas.openxmlformats.org/drawingml/2006/main">
  <dgm:ptLst>
    <dgm:pt modelId="{421668CC-9E6D-4CB5-97F8-40BD8AEB7957}" type="doc">
      <dgm:prSet loTypeId="urn:microsoft.com/office/officeart/2005/8/layout/process1" loCatId="process" qsTypeId="urn:microsoft.com/office/officeart/2005/8/quickstyle/simple1" qsCatId="simple" csTypeId="urn:microsoft.com/office/officeart/2005/8/colors/accent1_2" csCatId="accent1" phldr="1"/>
      <dgm:spPr/>
    </dgm:pt>
    <dgm:pt modelId="{653A38FB-6471-44F2-AA5A-2ACF9085B0A2}">
      <dgm:prSet phldrT="[Text]"/>
      <dgm:spPr/>
      <dgm:t>
        <a:bodyPr/>
        <a:lstStyle/>
        <a:p>
          <a:r>
            <a:rPr lang="en-US" dirty="0" smtClean="0"/>
            <a:t>Reading</a:t>
          </a:r>
          <a:endParaRPr lang="en-US" dirty="0"/>
        </a:p>
      </dgm:t>
    </dgm:pt>
    <dgm:pt modelId="{576BE1B7-9733-462C-AA6F-597C03F43801}" type="parTrans" cxnId="{B7AA3681-0841-4E91-86E8-FC6F20B86B89}">
      <dgm:prSet/>
      <dgm:spPr/>
      <dgm:t>
        <a:bodyPr/>
        <a:lstStyle/>
        <a:p>
          <a:endParaRPr lang="en-US"/>
        </a:p>
      </dgm:t>
    </dgm:pt>
    <dgm:pt modelId="{3537FDFB-0F6E-46A2-80A7-292A32392C7B}" type="sibTrans" cxnId="{B7AA3681-0841-4E91-86E8-FC6F20B86B89}">
      <dgm:prSet/>
      <dgm:spPr/>
      <dgm:t>
        <a:bodyPr/>
        <a:lstStyle/>
        <a:p>
          <a:endParaRPr lang="en-US"/>
        </a:p>
      </dgm:t>
    </dgm:pt>
    <dgm:pt modelId="{57DBAA89-C16C-454A-A6D1-B5290E84F848}">
      <dgm:prSet phldrT="[Text]"/>
      <dgm:spPr/>
      <dgm:t>
        <a:bodyPr/>
        <a:lstStyle/>
        <a:p>
          <a:r>
            <a:rPr lang="en-US" dirty="0" smtClean="0"/>
            <a:t>Thinking</a:t>
          </a:r>
          <a:endParaRPr lang="en-US" dirty="0"/>
        </a:p>
      </dgm:t>
    </dgm:pt>
    <dgm:pt modelId="{B54BBFF5-451F-435C-87C8-6499F1E94E82}" type="parTrans" cxnId="{C945157D-7D20-40BF-BE12-793011D073BB}">
      <dgm:prSet/>
      <dgm:spPr/>
      <dgm:t>
        <a:bodyPr/>
        <a:lstStyle/>
        <a:p>
          <a:endParaRPr lang="en-US"/>
        </a:p>
      </dgm:t>
    </dgm:pt>
    <dgm:pt modelId="{E9BCC844-C6A8-479F-9B43-548325D9600F}" type="sibTrans" cxnId="{C945157D-7D20-40BF-BE12-793011D073BB}">
      <dgm:prSet/>
      <dgm:spPr/>
      <dgm:t>
        <a:bodyPr/>
        <a:lstStyle/>
        <a:p>
          <a:endParaRPr lang="en-US"/>
        </a:p>
      </dgm:t>
    </dgm:pt>
    <dgm:pt modelId="{5CDAAAD3-F85B-4C34-8722-5AF526298C03}">
      <dgm:prSet phldrT="[Text]"/>
      <dgm:spPr/>
      <dgm:t>
        <a:bodyPr/>
        <a:lstStyle/>
        <a:p>
          <a:r>
            <a:rPr lang="en-US" dirty="0" smtClean="0"/>
            <a:t>Coding</a:t>
          </a:r>
          <a:endParaRPr lang="en-US" dirty="0"/>
        </a:p>
      </dgm:t>
    </dgm:pt>
    <dgm:pt modelId="{AF487492-B056-4D75-9CC1-72EF7FAF1E87}" type="parTrans" cxnId="{B8EC1E5C-D28E-4386-A7F0-4AA9D36C5321}">
      <dgm:prSet/>
      <dgm:spPr/>
      <dgm:t>
        <a:bodyPr/>
        <a:lstStyle/>
        <a:p>
          <a:endParaRPr lang="en-US"/>
        </a:p>
      </dgm:t>
    </dgm:pt>
    <dgm:pt modelId="{EE66FCFF-6CC1-4C61-8B4F-8513DB23366B}" type="sibTrans" cxnId="{B8EC1E5C-D28E-4386-A7F0-4AA9D36C5321}">
      <dgm:prSet/>
      <dgm:spPr/>
      <dgm:t>
        <a:bodyPr/>
        <a:lstStyle/>
        <a:p>
          <a:endParaRPr lang="en-US"/>
        </a:p>
      </dgm:t>
    </dgm:pt>
    <dgm:pt modelId="{0BD2F8E0-02EF-4558-B2A4-595EDAF243D8}">
      <dgm:prSet phldrT="[Text]"/>
      <dgm:spPr/>
      <dgm:t>
        <a:bodyPr/>
        <a:lstStyle/>
        <a:p>
          <a:r>
            <a:rPr lang="en-US" b="0" dirty="0" smtClean="0"/>
            <a:t>Debugging</a:t>
          </a:r>
          <a:endParaRPr lang="en-US" b="0" dirty="0"/>
        </a:p>
      </dgm:t>
    </dgm:pt>
    <dgm:pt modelId="{D77691AF-9F03-4CD2-B6D9-772F23A0F61C}" type="parTrans" cxnId="{A4EE52AC-3671-4F60-83BA-629AA16E181C}">
      <dgm:prSet/>
      <dgm:spPr/>
      <dgm:t>
        <a:bodyPr/>
        <a:lstStyle/>
        <a:p>
          <a:endParaRPr lang="en-US"/>
        </a:p>
      </dgm:t>
    </dgm:pt>
    <dgm:pt modelId="{E9015A64-5415-4404-8196-74547624A2D7}" type="sibTrans" cxnId="{A4EE52AC-3671-4F60-83BA-629AA16E181C}">
      <dgm:prSet/>
      <dgm:spPr/>
      <dgm:t>
        <a:bodyPr/>
        <a:lstStyle/>
        <a:p>
          <a:endParaRPr lang="en-US"/>
        </a:p>
      </dgm:t>
    </dgm:pt>
    <dgm:pt modelId="{5D01ACA3-0E7C-4170-8C6F-794E2E5A1987}">
      <dgm:prSet phldrT="[Text]"/>
      <dgm:spPr/>
      <dgm:t>
        <a:bodyPr/>
        <a:lstStyle/>
        <a:p>
          <a:r>
            <a:rPr lang="en-US" b="0" dirty="0" smtClean="0"/>
            <a:t>WA</a:t>
          </a:r>
          <a:endParaRPr lang="en-US" b="0" dirty="0"/>
        </a:p>
      </dgm:t>
    </dgm:pt>
    <dgm:pt modelId="{687AE7A8-2852-4B26-9914-9038CA3CCA6B}" type="parTrans" cxnId="{6682CF64-CA7D-439E-89DE-A9691A2E34D3}">
      <dgm:prSet/>
      <dgm:spPr/>
      <dgm:t>
        <a:bodyPr/>
        <a:lstStyle/>
        <a:p>
          <a:endParaRPr lang="en-US"/>
        </a:p>
      </dgm:t>
    </dgm:pt>
    <dgm:pt modelId="{FD219F67-48F9-473E-A28D-33D623FF53C1}" type="sibTrans" cxnId="{6682CF64-CA7D-439E-89DE-A9691A2E34D3}">
      <dgm:prSet/>
      <dgm:spPr/>
      <dgm:t>
        <a:bodyPr/>
        <a:lstStyle/>
        <a:p>
          <a:endParaRPr lang="en-US"/>
        </a:p>
      </dgm:t>
    </dgm:pt>
    <dgm:pt modelId="{591EB2E3-AAA5-40BF-A447-E39508FEFD29}" type="pres">
      <dgm:prSet presAssocID="{421668CC-9E6D-4CB5-97F8-40BD8AEB7957}" presName="Name0" presStyleCnt="0">
        <dgm:presLayoutVars>
          <dgm:dir/>
          <dgm:resizeHandles val="exact"/>
        </dgm:presLayoutVars>
      </dgm:prSet>
      <dgm:spPr/>
    </dgm:pt>
    <dgm:pt modelId="{591EA4A3-3C15-4375-BD94-3984D1C94CDA}" type="pres">
      <dgm:prSet presAssocID="{653A38FB-6471-44F2-AA5A-2ACF9085B0A2}" presName="node" presStyleLbl="node1" presStyleIdx="0" presStyleCnt="5">
        <dgm:presLayoutVars>
          <dgm:bulletEnabled val="1"/>
        </dgm:presLayoutVars>
      </dgm:prSet>
      <dgm:spPr/>
      <dgm:t>
        <a:bodyPr/>
        <a:lstStyle/>
        <a:p>
          <a:endParaRPr lang="en-US"/>
        </a:p>
      </dgm:t>
    </dgm:pt>
    <dgm:pt modelId="{AFABBA4C-0E04-46CD-A118-C43ADBBED2C7}" type="pres">
      <dgm:prSet presAssocID="{3537FDFB-0F6E-46A2-80A7-292A32392C7B}" presName="sibTrans" presStyleLbl="sibTrans2D1" presStyleIdx="0" presStyleCnt="4"/>
      <dgm:spPr/>
      <dgm:t>
        <a:bodyPr/>
        <a:lstStyle/>
        <a:p>
          <a:endParaRPr lang="en-US"/>
        </a:p>
      </dgm:t>
    </dgm:pt>
    <dgm:pt modelId="{7D270AA7-5001-43AD-8BAE-81126224618C}" type="pres">
      <dgm:prSet presAssocID="{3537FDFB-0F6E-46A2-80A7-292A32392C7B}" presName="connectorText" presStyleLbl="sibTrans2D1" presStyleIdx="0" presStyleCnt="4"/>
      <dgm:spPr/>
      <dgm:t>
        <a:bodyPr/>
        <a:lstStyle/>
        <a:p>
          <a:endParaRPr lang="en-US"/>
        </a:p>
      </dgm:t>
    </dgm:pt>
    <dgm:pt modelId="{BCCADE1F-83E2-4259-BAEC-9E28A77A4038}" type="pres">
      <dgm:prSet presAssocID="{57DBAA89-C16C-454A-A6D1-B5290E84F848}" presName="node" presStyleLbl="node1" presStyleIdx="1" presStyleCnt="5">
        <dgm:presLayoutVars>
          <dgm:bulletEnabled val="1"/>
        </dgm:presLayoutVars>
      </dgm:prSet>
      <dgm:spPr/>
      <dgm:t>
        <a:bodyPr/>
        <a:lstStyle/>
        <a:p>
          <a:endParaRPr lang="en-US"/>
        </a:p>
      </dgm:t>
    </dgm:pt>
    <dgm:pt modelId="{FB52224E-4C2C-4EDE-8BC1-0F595518D126}" type="pres">
      <dgm:prSet presAssocID="{E9BCC844-C6A8-479F-9B43-548325D9600F}" presName="sibTrans" presStyleLbl="sibTrans2D1" presStyleIdx="1" presStyleCnt="4"/>
      <dgm:spPr/>
      <dgm:t>
        <a:bodyPr/>
        <a:lstStyle/>
        <a:p>
          <a:endParaRPr lang="en-US"/>
        </a:p>
      </dgm:t>
    </dgm:pt>
    <dgm:pt modelId="{BC911D23-74AE-41D8-A85B-7E421AE0D8BB}" type="pres">
      <dgm:prSet presAssocID="{E9BCC844-C6A8-479F-9B43-548325D9600F}" presName="connectorText" presStyleLbl="sibTrans2D1" presStyleIdx="1" presStyleCnt="4"/>
      <dgm:spPr/>
      <dgm:t>
        <a:bodyPr/>
        <a:lstStyle/>
        <a:p>
          <a:endParaRPr lang="en-US"/>
        </a:p>
      </dgm:t>
    </dgm:pt>
    <dgm:pt modelId="{7C575DBC-6D69-450E-801A-94E9C6EC16F7}" type="pres">
      <dgm:prSet presAssocID="{5CDAAAD3-F85B-4C34-8722-5AF526298C03}" presName="node" presStyleLbl="node1" presStyleIdx="2" presStyleCnt="5">
        <dgm:presLayoutVars>
          <dgm:bulletEnabled val="1"/>
        </dgm:presLayoutVars>
      </dgm:prSet>
      <dgm:spPr/>
      <dgm:t>
        <a:bodyPr/>
        <a:lstStyle/>
        <a:p>
          <a:endParaRPr lang="en-US"/>
        </a:p>
      </dgm:t>
    </dgm:pt>
    <dgm:pt modelId="{C6FD3CAD-A7D0-49CB-A94B-3E386ABD5FC5}" type="pres">
      <dgm:prSet presAssocID="{EE66FCFF-6CC1-4C61-8B4F-8513DB23366B}" presName="sibTrans" presStyleLbl="sibTrans2D1" presStyleIdx="2" presStyleCnt="4"/>
      <dgm:spPr/>
      <dgm:t>
        <a:bodyPr/>
        <a:lstStyle/>
        <a:p>
          <a:endParaRPr lang="en-US"/>
        </a:p>
      </dgm:t>
    </dgm:pt>
    <dgm:pt modelId="{769DBC78-8FAB-4A98-8412-F42556EF97DD}" type="pres">
      <dgm:prSet presAssocID="{EE66FCFF-6CC1-4C61-8B4F-8513DB23366B}" presName="connectorText" presStyleLbl="sibTrans2D1" presStyleIdx="2" presStyleCnt="4"/>
      <dgm:spPr/>
      <dgm:t>
        <a:bodyPr/>
        <a:lstStyle/>
        <a:p>
          <a:endParaRPr lang="en-US"/>
        </a:p>
      </dgm:t>
    </dgm:pt>
    <dgm:pt modelId="{DACA8037-C815-42B0-9A26-531FA5CF68BD}" type="pres">
      <dgm:prSet presAssocID="{0BD2F8E0-02EF-4558-B2A4-595EDAF243D8}" presName="node" presStyleLbl="node1" presStyleIdx="3" presStyleCnt="5">
        <dgm:presLayoutVars>
          <dgm:bulletEnabled val="1"/>
        </dgm:presLayoutVars>
      </dgm:prSet>
      <dgm:spPr/>
      <dgm:t>
        <a:bodyPr/>
        <a:lstStyle/>
        <a:p>
          <a:endParaRPr lang="en-US"/>
        </a:p>
      </dgm:t>
    </dgm:pt>
    <dgm:pt modelId="{AF23D558-BCD7-4DDA-BF00-56A1E4D22398}" type="pres">
      <dgm:prSet presAssocID="{E9015A64-5415-4404-8196-74547624A2D7}" presName="sibTrans" presStyleLbl="sibTrans2D1" presStyleIdx="3" presStyleCnt="4"/>
      <dgm:spPr/>
      <dgm:t>
        <a:bodyPr/>
        <a:lstStyle/>
        <a:p>
          <a:endParaRPr lang="en-US"/>
        </a:p>
      </dgm:t>
    </dgm:pt>
    <dgm:pt modelId="{50245523-728E-465C-B39A-B96EFBC87DEC}" type="pres">
      <dgm:prSet presAssocID="{E9015A64-5415-4404-8196-74547624A2D7}" presName="connectorText" presStyleLbl="sibTrans2D1" presStyleIdx="3" presStyleCnt="4"/>
      <dgm:spPr/>
      <dgm:t>
        <a:bodyPr/>
        <a:lstStyle/>
        <a:p>
          <a:endParaRPr lang="en-US"/>
        </a:p>
      </dgm:t>
    </dgm:pt>
    <dgm:pt modelId="{67FFFBF0-202C-4EC4-8F0F-92CD4B641367}" type="pres">
      <dgm:prSet presAssocID="{5D01ACA3-0E7C-4170-8C6F-794E2E5A1987}" presName="node" presStyleLbl="node1" presStyleIdx="4" presStyleCnt="5">
        <dgm:presLayoutVars>
          <dgm:bulletEnabled val="1"/>
        </dgm:presLayoutVars>
      </dgm:prSet>
      <dgm:spPr/>
      <dgm:t>
        <a:bodyPr/>
        <a:lstStyle/>
        <a:p>
          <a:endParaRPr lang="en-US"/>
        </a:p>
      </dgm:t>
    </dgm:pt>
  </dgm:ptLst>
  <dgm:cxnLst>
    <dgm:cxn modelId="{8D23C0F0-33B7-4BB0-AB88-2633D33B308E}" type="presOf" srcId="{57DBAA89-C16C-454A-A6D1-B5290E84F848}" destId="{BCCADE1F-83E2-4259-BAEC-9E28A77A4038}" srcOrd="0" destOrd="0" presId="urn:microsoft.com/office/officeart/2005/8/layout/process1"/>
    <dgm:cxn modelId="{F9FF798F-FB60-432E-BC06-E19C9F079E43}" type="presOf" srcId="{EE66FCFF-6CC1-4C61-8B4F-8513DB23366B}" destId="{769DBC78-8FAB-4A98-8412-F42556EF97DD}" srcOrd="1" destOrd="0" presId="urn:microsoft.com/office/officeart/2005/8/layout/process1"/>
    <dgm:cxn modelId="{19741A04-B455-4B07-BBA4-0C756DC4D406}" type="presOf" srcId="{0BD2F8E0-02EF-4558-B2A4-595EDAF243D8}" destId="{DACA8037-C815-42B0-9A26-531FA5CF68BD}" srcOrd="0" destOrd="0" presId="urn:microsoft.com/office/officeart/2005/8/layout/process1"/>
    <dgm:cxn modelId="{2FCCD4E4-B67B-44E3-88E0-144DE7B07763}" type="presOf" srcId="{EE66FCFF-6CC1-4C61-8B4F-8513DB23366B}" destId="{C6FD3CAD-A7D0-49CB-A94B-3E386ABD5FC5}" srcOrd="0" destOrd="0" presId="urn:microsoft.com/office/officeart/2005/8/layout/process1"/>
    <dgm:cxn modelId="{0BC16DE5-E5D6-4F16-B36E-5C8A0BB5530A}" type="presOf" srcId="{653A38FB-6471-44F2-AA5A-2ACF9085B0A2}" destId="{591EA4A3-3C15-4375-BD94-3984D1C94CDA}" srcOrd="0" destOrd="0" presId="urn:microsoft.com/office/officeart/2005/8/layout/process1"/>
    <dgm:cxn modelId="{37DC0DCC-502B-4CF9-B068-9FC044856EEB}" type="presOf" srcId="{5CDAAAD3-F85B-4C34-8722-5AF526298C03}" destId="{7C575DBC-6D69-450E-801A-94E9C6EC16F7}" srcOrd="0" destOrd="0" presId="urn:microsoft.com/office/officeart/2005/8/layout/process1"/>
    <dgm:cxn modelId="{2CE04978-ACE0-4EF4-B726-815E032C4331}" type="presOf" srcId="{3537FDFB-0F6E-46A2-80A7-292A32392C7B}" destId="{AFABBA4C-0E04-46CD-A118-C43ADBBED2C7}" srcOrd="0" destOrd="0" presId="urn:microsoft.com/office/officeart/2005/8/layout/process1"/>
    <dgm:cxn modelId="{71F15AB7-6625-436D-893F-1982D71EE7F5}" type="presOf" srcId="{E9015A64-5415-4404-8196-74547624A2D7}" destId="{AF23D558-BCD7-4DDA-BF00-56A1E4D22398}" srcOrd="0" destOrd="0" presId="urn:microsoft.com/office/officeart/2005/8/layout/process1"/>
    <dgm:cxn modelId="{B7AA3681-0841-4E91-86E8-FC6F20B86B89}" srcId="{421668CC-9E6D-4CB5-97F8-40BD8AEB7957}" destId="{653A38FB-6471-44F2-AA5A-2ACF9085B0A2}" srcOrd="0" destOrd="0" parTransId="{576BE1B7-9733-462C-AA6F-597C03F43801}" sibTransId="{3537FDFB-0F6E-46A2-80A7-292A32392C7B}"/>
    <dgm:cxn modelId="{CB243E09-BA05-4FB8-89B9-64ED0E3A2885}" type="presOf" srcId="{E9015A64-5415-4404-8196-74547624A2D7}" destId="{50245523-728E-465C-B39A-B96EFBC87DEC}" srcOrd="1" destOrd="0" presId="urn:microsoft.com/office/officeart/2005/8/layout/process1"/>
    <dgm:cxn modelId="{CAD0C3C2-8A13-49E3-998E-A9F1BB28A4C9}" type="presOf" srcId="{E9BCC844-C6A8-479F-9B43-548325D9600F}" destId="{BC911D23-74AE-41D8-A85B-7E421AE0D8BB}" srcOrd="1" destOrd="0" presId="urn:microsoft.com/office/officeart/2005/8/layout/process1"/>
    <dgm:cxn modelId="{0A4D934E-C72B-4A2C-A80B-9C4B6646D979}" type="presOf" srcId="{421668CC-9E6D-4CB5-97F8-40BD8AEB7957}" destId="{591EB2E3-AAA5-40BF-A447-E39508FEFD29}" srcOrd="0" destOrd="0" presId="urn:microsoft.com/office/officeart/2005/8/layout/process1"/>
    <dgm:cxn modelId="{68FF6D3A-0E05-43C1-B0CB-2E5F6215EE25}" type="presOf" srcId="{5D01ACA3-0E7C-4170-8C6F-794E2E5A1987}" destId="{67FFFBF0-202C-4EC4-8F0F-92CD4B641367}" srcOrd="0" destOrd="0" presId="urn:microsoft.com/office/officeart/2005/8/layout/process1"/>
    <dgm:cxn modelId="{ADB504C1-3849-4D0C-90D3-049EDC33AF27}" type="presOf" srcId="{E9BCC844-C6A8-479F-9B43-548325D9600F}" destId="{FB52224E-4C2C-4EDE-8BC1-0F595518D126}" srcOrd="0" destOrd="0" presId="urn:microsoft.com/office/officeart/2005/8/layout/process1"/>
    <dgm:cxn modelId="{A4EE52AC-3671-4F60-83BA-629AA16E181C}" srcId="{421668CC-9E6D-4CB5-97F8-40BD8AEB7957}" destId="{0BD2F8E0-02EF-4558-B2A4-595EDAF243D8}" srcOrd="3" destOrd="0" parTransId="{D77691AF-9F03-4CD2-B6D9-772F23A0F61C}" sibTransId="{E9015A64-5415-4404-8196-74547624A2D7}"/>
    <dgm:cxn modelId="{7D9A53D2-686E-4B1F-9D7E-3A9750027E7B}" type="presOf" srcId="{3537FDFB-0F6E-46A2-80A7-292A32392C7B}" destId="{7D270AA7-5001-43AD-8BAE-81126224618C}" srcOrd="1" destOrd="0" presId="urn:microsoft.com/office/officeart/2005/8/layout/process1"/>
    <dgm:cxn modelId="{6682CF64-CA7D-439E-89DE-A9691A2E34D3}" srcId="{421668CC-9E6D-4CB5-97F8-40BD8AEB7957}" destId="{5D01ACA3-0E7C-4170-8C6F-794E2E5A1987}" srcOrd="4" destOrd="0" parTransId="{687AE7A8-2852-4B26-9914-9038CA3CCA6B}" sibTransId="{FD219F67-48F9-473E-A28D-33D623FF53C1}"/>
    <dgm:cxn modelId="{C945157D-7D20-40BF-BE12-793011D073BB}" srcId="{421668CC-9E6D-4CB5-97F8-40BD8AEB7957}" destId="{57DBAA89-C16C-454A-A6D1-B5290E84F848}" srcOrd="1" destOrd="0" parTransId="{B54BBFF5-451F-435C-87C8-6499F1E94E82}" sibTransId="{E9BCC844-C6A8-479F-9B43-548325D9600F}"/>
    <dgm:cxn modelId="{B8EC1E5C-D28E-4386-A7F0-4AA9D36C5321}" srcId="{421668CC-9E6D-4CB5-97F8-40BD8AEB7957}" destId="{5CDAAAD3-F85B-4C34-8722-5AF526298C03}" srcOrd="2" destOrd="0" parTransId="{AF487492-B056-4D75-9CC1-72EF7FAF1E87}" sibTransId="{EE66FCFF-6CC1-4C61-8B4F-8513DB23366B}"/>
    <dgm:cxn modelId="{17B39C18-7543-47A3-81E1-21A241B7ABFE}" type="presParOf" srcId="{591EB2E3-AAA5-40BF-A447-E39508FEFD29}" destId="{591EA4A3-3C15-4375-BD94-3984D1C94CDA}" srcOrd="0" destOrd="0" presId="urn:microsoft.com/office/officeart/2005/8/layout/process1"/>
    <dgm:cxn modelId="{37BCD3FF-A33B-44D4-9CE9-2466FE7EB02E}" type="presParOf" srcId="{591EB2E3-AAA5-40BF-A447-E39508FEFD29}" destId="{AFABBA4C-0E04-46CD-A118-C43ADBBED2C7}" srcOrd="1" destOrd="0" presId="urn:microsoft.com/office/officeart/2005/8/layout/process1"/>
    <dgm:cxn modelId="{FF231A40-ECD4-40E8-99E5-A4580F558F21}" type="presParOf" srcId="{AFABBA4C-0E04-46CD-A118-C43ADBBED2C7}" destId="{7D270AA7-5001-43AD-8BAE-81126224618C}" srcOrd="0" destOrd="0" presId="urn:microsoft.com/office/officeart/2005/8/layout/process1"/>
    <dgm:cxn modelId="{56886520-9DB2-4A29-B82D-598789B48F09}" type="presParOf" srcId="{591EB2E3-AAA5-40BF-A447-E39508FEFD29}" destId="{BCCADE1F-83E2-4259-BAEC-9E28A77A4038}" srcOrd="2" destOrd="0" presId="urn:microsoft.com/office/officeart/2005/8/layout/process1"/>
    <dgm:cxn modelId="{099A2C0E-464E-4A2A-8627-F978F6B6F736}" type="presParOf" srcId="{591EB2E3-AAA5-40BF-A447-E39508FEFD29}" destId="{FB52224E-4C2C-4EDE-8BC1-0F595518D126}" srcOrd="3" destOrd="0" presId="urn:microsoft.com/office/officeart/2005/8/layout/process1"/>
    <dgm:cxn modelId="{3FC96AA0-508C-4056-9531-2E78EF323F14}" type="presParOf" srcId="{FB52224E-4C2C-4EDE-8BC1-0F595518D126}" destId="{BC911D23-74AE-41D8-A85B-7E421AE0D8BB}" srcOrd="0" destOrd="0" presId="urn:microsoft.com/office/officeart/2005/8/layout/process1"/>
    <dgm:cxn modelId="{6DC01E4E-246A-4183-A9D7-3D26F5A923A9}" type="presParOf" srcId="{591EB2E3-AAA5-40BF-A447-E39508FEFD29}" destId="{7C575DBC-6D69-450E-801A-94E9C6EC16F7}" srcOrd="4" destOrd="0" presId="urn:microsoft.com/office/officeart/2005/8/layout/process1"/>
    <dgm:cxn modelId="{FE0DD549-0D38-416D-B46B-D79916305A74}" type="presParOf" srcId="{591EB2E3-AAA5-40BF-A447-E39508FEFD29}" destId="{C6FD3CAD-A7D0-49CB-A94B-3E386ABD5FC5}" srcOrd="5" destOrd="0" presId="urn:microsoft.com/office/officeart/2005/8/layout/process1"/>
    <dgm:cxn modelId="{C58A3A1C-748F-4384-B843-BC422C5FC59A}" type="presParOf" srcId="{C6FD3CAD-A7D0-49CB-A94B-3E386ABD5FC5}" destId="{769DBC78-8FAB-4A98-8412-F42556EF97DD}" srcOrd="0" destOrd="0" presId="urn:microsoft.com/office/officeart/2005/8/layout/process1"/>
    <dgm:cxn modelId="{81753670-7A90-4E9D-92A6-C47A62A62D48}" type="presParOf" srcId="{591EB2E3-AAA5-40BF-A447-E39508FEFD29}" destId="{DACA8037-C815-42B0-9A26-531FA5CF68BD}" srcOrd="6" destOrd="0" presId="urn:microsoft.com/office/officeart/2005/8/layout/process1"/>
    <dgm:cxn modelId="{0CADB3FC-F492-49D3-940F-EB68F95A0FEF}" type="presParOf" srcId="{591EB2E3-AAA5-40BF-A447-E39508FEFD29}" destId="{AF23D558-BCD7-4DDA-BF00-56A1E4D22398}" srcOrd="7" destOrd="0" presId="urn:microsoft.com/office/officeart/2005/8/layout/process1"/>
    <dgm:cxn modelId="{422D42B0-32FF-4FAD-8292-3C226FC806CE}" type="presParOf" srcId="{AF23D558-BCD7-4DDA-BF00-56A1E4D22398}" destId="{50245523-728E-465C-B39A-B96EFBC87DEC}" srcOrd="0" destOrd="0" presId="urn:microsoft.com/office/officeart/2005/8/layout/process1"/>
    <dgm:cxn modelId="{94CC84BA-556B-4BA9-B291-3AE6CB5E6AEE}" type="presParOf" srcId="{591EB2E3-AAA5-40BF-A447-E39508FEFD29}" destId="{67FFFBF0-202C-4EC4-8F0F-92CD4B641367}" srcOrd="8" destOrd="0" presId="urn:microsoft.com/office/officeart/2005/8/layout/process1"/>
  </dgm:cxnLst>
  <dgm:bg/>
  <dgm:whole/>
</dgm:dataModel>
</file>

<file path=ppt/diagrams/data3.xml><?xml version="1.0" encoding="utf-8"?>
<dgm:dataModel xmlns:dgm="http://schemas.openxmlformats.org/drawingml/2006/diagram" xmlns:a="http://schemas.openxmlformats.org/drawingml/2006/main">
  <dgm:ptLst>
    <dgm:pt modelId="{421668CC-9E6D-4CB5-97F8-40BD8AEB7957}" type="doc">
      <dgm:prSet loTypeId="urn:microsoft.com/office/officeart/2005/8/layout/process1" loCatId="process" qsTypeId="urn:microsoft.com/office/officeart/2005/8/quickstyle/simple1" qsCatId="simple" csTypeId="urn:microsoft.com/office/officeart/2005/8/colors/accent1_2" csCatId="accent1" phldr="1"/>
      <dgm:spPr/>
    </dgm:pt>
    <dgm:pt modelId="{653A38FB-6471-44F2-AA5A-2ACF9085B0A2}">
      <dgm:prSet phldrT="[Text]"/>
      <dgm:spPr/>
      <dgm:t>
        <a:bodyPr/>
        <a:lstStyle/>
        <a:p>
          <a:r>
            <a:rPr lang="en-US" dirty="0" smtClean="0"/>
            <a:t>Thinking</a:t>
          </a:r>
          <a:endParaRPr lang="en-US" dirty="0"/>
        </a:p>
      </dgm:t>
    </dgm:pt>
    <dgm:pt modelId="{576BE1B7-9733-462C-AA6F-597C03F43801}" type="parTrans" cxnId="{B7AA3681-0841-4E91-86E8-FC6F20B86B89}">
      <dgm:prSet/>
      <dgm:spPr/>
      <dgm:t>
        <a:bodyPr/>
        <a:lstStyle/>
        <a:p>
          <a:endParaRPr lang="en-US"/>
        </a:p>
      </dgm:t>
    </dgm:pt>
    <dgm:pt modelId="{3537FDFB-0F6E-46A2-80A7-292A32392C7B}" type="sibTrans" cxnId="{B7AA3681-0841-4E91-86E8-FC6F20B86B89}">
      <dgm:prSet/>
      <dgm:spPr/>
      <dgm:t>
        <a:bodyPr/>
        <a:lstStyle/>
        <a:p>
          <a:endParaRPr lang="en-US"/>
        </a:p>
      </dgm:t>
    </dgm:pt>
    <dgm:pt modelId="{57DBAA89-C16C-454A-A6D1-B5290E84F848}">
      <dgm:prSet phldrT="[Text]"/>
      <dgm:spPr/>
      <dgm:t>
        <a:bodyPr/>
        <a:lstStyle/>
        <a:p>
          <a:r>
            <a:rPr lang="en-US" dirty="0" smtClean="0"/>
            <a:t>Recoding</a:t>
          </a:r>
          <a:endParaRPr lang="en-US" dirty="0"/>
        </a:p>
      </dgm:t>
    </dgm:pt>
    <dgm:pt modelId="{B54BBFF5-451F-435C-87C8-6499F1E94E82}" type="parTrans" cxnId="{C945157D-7D20-40BF-BE12-793011D073BB}">
      <dgm:prSet/>
      <dgm:spPr/>
      <dgm:t>
        <a:bodyPr/>
        <a:lstStyle/>
        <a:p>
          <a:endParaRPr lang="en-US"/>
        </a:p>
      </dgm:t>
    </dgm:pt>
    <dgm:pt modelId="{E9BCC844-C6A8-479F-9B43-548325D9600F}" type="sibTrans" cxnId="{C945157D-7D20-40BF-BE12-793011D073BB}">
      <dgm:prSet/>
      <dgm:spPr/>
      <dgm:t>
        <a:bodyPr/>
        <a:lstStyle/>
        <a:p>
          <a:endParaRPr lang="en-US"/>
        </a:p>
      </dgm:t>
    </dgm:pt>
    <dgm:pt modelId="{5CDAAAD3-F85B-4C34-8722-5AF526298C03}">
      <dgm:prSet phldrT="[Text]"/>
      <dgm:spPr/>
      <dgm:t>
        <a:bodyPr/>
        <a:lstStyle/>
        <a:p>
          <a:r>
            <a:rPr lang="en-US" b="0" dirty="0" smtClean="0"/>
            <a:t>Debugging</a:t>
          </a:r>
          <a:endParaRPr lang="en-US" dirty="0"/>
        </a:p>
      </dgm:t>
    </dgm:pt>
    <dgm:pt modelId="{AF487492-B056-4D75-9CC1-72EF7FAF1E87}" type="parTrans" cxnId="{B8EC1E5C-D28E-4386-A7F0-4AA9D36C5321}">
      <dgm:prSet/>
      <dgm:spPr/>
      <dgm:t>
        <a:bodyPr/>
        <a:lstStyle/>
        <a:p>
          <a:endParaRPr lang="en-US"/>
        </a:p>
      </dgm:t>
    </dgm:pt>
    <dgm:pt modelId="{EE66FCFF-6CC1-4C61-8B4F-8513DB23366B}" type="sibTrans" cxnId="{B8EC1E5C-D28E-4386-A7F0-4AA9D36C5321}">
      <dgm:prSet/>
      <dgm:spPr/>
      <dgm:t>
        <a:bodyPr/>
        <a:lstStyle/>
        <a:p>
          <a:endParaRPr lang="en-US"/>
        </a:p>
      </dgm:t>
    </dgm:pt>
    <dgm:pt modelId="{0BD2F8E0-02EF-4558-B2A4-595EDAF243D8}">
      <dgm:prSet phldrT="[Text]"/>
      <dgm:spPr/>
      <dgm:t>
        <a:bodyPr/>
        <a:lstStyle/>
        <a:p>
          <a:r>
            <a:rPr lang="en-US" b="0" dirty="0" smtClean="0"/>
            <a:t>TLE</a:t>
          </a:r>
          <a:endParaRPr lang="en-US" b="0" dirty="0"/>
        </a:p>
      </dgm:t>
    </dgm:pt>
    <dgm:pt modelId="{D77691AF-9F03-4CD2-B6D9-772F23A0F61C}" type="parTrans" cxnId="{A4EE52AC-3671-4F60-83BA-629AA16E181C}">
      <dgm:prSet/>
      <dgm:spPr/>
      <dgm:t>
        <a:bodyPr/>
        <a:lstStyle/>
        <a:p>
          <a:endParaRPr lang="en-US"/>
        </a:p>
      </dgm:t>
    </dgm:pt>
    <dgm:pt modelId="{E9015A64-5415-4404-8196-74547624A2D7}" type="sibTrans" cxnId="{A4EE52AC-3671-4F60-83BA-629AA16E181C}">
      <dgm:prSet/>
      <dgm:spPr/>
      <dgm:t>
        <a:bodyPr/>
        <a:lstStyle/>
        <a:p>
          <a:endParaRPr lang="en-US"/>
        </a:p>
      </dgm:t>
    </dgm:pt>
    <dgm:pt modelId="{5D01ACA3-0E7C-4170-8C6F-794E2E5A1987}">
      <dgm:prSet phldrT="[Text]"/>
      <dgm:spPr/>
      <dgm:t>
        <a:bodyPr/>
        <a:lstStyle/>
        <a:p>
          <a:r>
            <a:rPr lang="en-US" dirty="0" smtClean="0"/>
            <a:t>Reading</a:t>
          </a:r>
          <a:endParaRPr lang="en-US" b="0" dirty="0"/>
        </a:p>
      </dgm:t>
    </dgm:pt>
    <dgm:pt modelId="{687AE7A8-2852-4B26-9914-9038CA3CCA6B}" type="parTrans" cxnId="{6682CF64-CA7D-439E-89DE-A9691A2E34D3}">
      <dgm:prSet/>
      <dgm:spPr/>
      <dgm:t>
        <a:bodyPr/>
        <a:lstStyle/>
        <a:p>
          <a:endParaRPr lang="en-US"/>
        </a:p>
      </dgm:t>
    </dgm:pt>
    <dgm:pt modelId="{FD219F67-48F9-473E-A28D-33D623FF53C1}" type="sibTrans" cxnId="{6682CF64-CA7D-439E-89DE-A9691A2E34D3}">
      <dgm:prSet/>
      <dgm:spPr/>
      <dgm:t>
        <a:bodyPr/>
        <a:lstStyle/>
        <a:p>
          <a:endParaRPr lang="en-US"/>
        </a:p>
      </dgm:t>
    </dgm:pt>
    <dgm:pt modelId="{591EB2E3-AAA5-40BF-A447-E39508FEFD29}" type="pres">
      <dgm:prSet presAssocID="{421668CC-9E6D-4CB5-97F8-40BD8AEB7957}" presName="Name0" presStyleCnt="0">
        <dgm:presLayoutVars>
          <dgm:dir/>
          <dgm:resizeHandles val="exact"/>
        </dgm:presLayoutVars>
      </dgm:prSet>
      <dgm:spPr/>
    </dgm:pt>
    <dgm:pt modelId="{591EA4A3-3C15-4375-BD94-3984D1C94CDA}" type="pres">
      <dgm:prSet presAssocID="{653A38FB-6471-44F2-AA5A-2ACF9085B0A2}" presName="node" presStyleLbl="node1" presStyleIdx="0" presStyleCnt="5">
        <dgm:presLayoutVars>
          <dgm:bulletEnabled val="1"/>
        </dgm:presLayoutVars>
      </dgm:prSet>
      <dgm:spPr/>
      <dgm:t>
        <a:bodyPr/>
        <a:lstStyle/>
        <a:p>
          <a:endParaRPr lang="en-US"/>
        </a:p>
      </dgm:t>
    </dgm:pt>
    <dgm:pt modelId="{AFABBA4C-0E04-46CD-A118-C43ADBBED2C7}" type="pres">
      <dgm:prSet presAssocID="{3537FDFB-0F6E-46A2-80A7-292A32392C7B}" presName="sibTrans" presStyleLbl="sibTrans2D1" presStyleIdx="0" presStyleCnt="4"/>
      <dgm:spPr/>
      <dgm:t>
        <a:bodyPr/>
        <a:lstStyle/>
        <a:p>
          <a:endParaRPr lang="en-US"/>
        </a:p>
      </dgm:t>
    </dgm:pt>
    <dgm:pt modelId="{7D270AA7-5001-43AD-8BAE-81126224618C}" type="pres">
      <dgm:prSet presAssocID="{3537FDFB-0F6E-46A2-80A7-292A32392C7B}" presName="connectorText" presStyleLbl="sibTrans2D1" presStyleIdx="0" presStyleCnt="4"/>
      <dgm:spPr/>
      <dgm:t>
        <a:bodyPr/>
        <a:lstStyle/>
        <a:p>
          <a:endParaRPr lang="en-US"/>
        </a:p>
      </dgm:t>
    </dgm:pt>
    <dgm:pt modelId="{BCCADE1F-83E2-4259-BAEC-9E28A77A4038}" type="pres">
      <dgm:prSet presAssocID="{57DBAA89-C16C-454A-A6D1-B5290E84F848}" presName="node" presStyleLbl="node1" presStyleIdx="1" presStyleCnt="5">
        <dgm:presLayoutVars>
          <dgm:bulletEnabled val="1"/>
        </dgm:presLayoutVars>
      </dgm:prSet>
      <dgm:spPr/>
      <dgm:t>
        <a:bodyPr/>
        <a:lstStyle/>
        <a:p>
          <a:endParaRPr lang="en-US"/>
        </a:p>
      </dgm:t>
    </dgm:pt>
    <dgm:pt modelId="{FB52224E-4C2C-4EDE-8BC1-0F595518D126}" type="pres">
      <dgm:prSet presAssocID="{E9BCC844-C6A8-479F-9B43-548325D9600F}" presName="sibTrans" presStyleLbl="sibTrans2D1" presStyleIdx="1" presStyleCnt="4"/>
      <dgm:spPr/>
      <dgm:t>
        <a:bodyPr/>
        <a:lstStyle/>
        <a:p>
          <a:endParaRPr lang="en-US"/>
        </a:p>
      </dgm:t>
    </dgm:pt>
    <dgm:pt modelId="{BC911D23-74AE-41D8-A85B-7E421AE0D8BB}" type="pres">
      <dgm:prSet presAssocID="{E9BCC844-C6A8-479F-9B43-548325D9600F}" presName="connectorText" presStyleLbl="sibTrans2D1" presStyleIdx="1" presStyleCnt="4"/>
      <dgm:spPr/>
      <dgm:t>
        <a:bodyPr/>
        <a:lstStyle/>
        <a:p>
          <a:endParaRPr lang="en-US"/>
        </a:p>
      </dgm:t>
    </dgm:pt>
    <dgm:pt modelId="{7C575DBC-6D69-450E-801A-94E9C6EC16F7}" type="pres">
      <dgm:prSet presAssocID="{5CDAAAD3-F85B-4C34-8722-5AF526298C03}" presName="node" presStyleLbl="node1" presStyleIdx="2" presStyleCnt="5">
        <dgm:presLayoutVars>
          <dgm:bulletEnabled val="1"/>
        </dgm:presLayoutVars>
      </dgm:prSet>
      <dgm:spPr/>
      <dgm:t>
        <a:bodyPr/>
        <a:lstStyle/>
        <a:p>
          <a:endParaRPr lang="en-US"/>
        </a:p>
      </dgm:t>
    </dgm:pt>
    <dgm:pt modelId="{C6FD3CAD-A7D0-49CB-A94B-3E386ABD5FC5}" type="pres">
      <dgm:prSet presAssocID="{EE66FCFF-6CC1-4C61-8B4F-8513DB23366B}" presName="sibTrans" presStyleLbl="sibTrans2D1" presStyleIdx="2" presStyleCnt="4"/>
      <dgm:spPr/>
      <dgm:t>
        <a:bodyPr/>
        <a:lstStyle/>
        <a:p>
          <a:endParaRPr lang="en-US"/>
        </a:p>
      </dgm:t>
    </dgm:pt>
    <dgm:pt modelId="{769DBC78-8FAB-4A98-8412-F42556EF97DD}" type="pres">
      <dgm:prSet presAssocID="{EE66FCFF-6CC1-4C61-8B4F-8513DB23366B}" presName="connectorText" presStyleLbl="sibTrans2D1" presStyleIdx="2" presStyleCnt="4"/>
      <dgm:spPr/>
      <dgm:t>
        <a:bodyPr/>
        <a:lstStyle/>
        <a:p>
          <a:endParaRPr lang="en-US"/>
        </a:p>
      </dgm:t>
    </dgm:pt>
    <dgm:pt modelId="{DACA8037-C815-42B0-9A26-531FA5CF68BD}" type="pres">
      <dgm:prSet presAssocID="{0BD2F8E0-02EF-4558-B2A4-595EDAF243D8}" presName="node" presStyleLbl="node1" presStyleIdx="3" presStyleCnt="5">
        <dgm:presLayoutVars>
          <dgm:bulletEnabled val="1"/>
        </dgm:presLayoutVars>
      </dgm:prSet>
      <dgm:spPr/>
      <dgm:t>
        <a:bodyPr/>
        <a:lstStyle/>
        <a:p>
          <a:endParaRPr lang="en-US"/>
        </a:p>
      </dgm:t>
    </dgm:pt>
    <dgm:pt modelId="{AF23D558-BCD7-4DDA-BF00-56A1E4D22398}" type="pres">
      <dgm:prSet presAssocID="{E9015A64-5415-4404-8196-74547624A2D7}" presName="sibTrans" presStyleLbl="sibTrans2D1" presStyleIdx="3" presStyleCnt="4"/>
      <dgm:spPr/>
      <dgm:t>
        <a:bodyPr/>
        <a:lstStyle/>
        <a:p>
          <a:endParaRPr lang="en-US"/>
        </a:p>
      </dgm:t>
    </dgm:pt>
    <dgm:pt modelId="{50245523-728E-465C-B39A-B96EFBC87DEC}" type="pres">
      <dgm:prSet presAssocID="{E9015A64-5415-4404-8196-74547624A2D7}" presName="connectorText" presStyleLbl="sibTrans2D1" presStyleIdx="3" presStyleCnt="4"/>
      <dgm:spPr/>
      <dgm:t>
        <a:bodyPr/>
        <a:lstStyle/>
        <a:p>
          <a:endParaRPr lang="en-US"/>
        </a:p>
      </dgm:t>
    </dgm:pt>
    <dgm:pt modelId="{67FFFBF0-202C-4EC4-8F0F-92CD4B641367}" type="pres">
      <dgm:prSet presAssocID="{5D01ACA3-0E7C-4170-8C6F-794E2E5A1987}" presName="node" presStyleLbl="node1" presStyleIdx="4" presStyleCnt="5">
        <dgm:presLayoutVars>
          <dgm:bulletEnabled val="1"/>
        </dgm:presLayoutVars>
      </dgm:prSet>
      <dgm:spPr/>
      <dgm:t>
        <a:bodyPr/>
        <a:lstStyle/>
        <a:p>
          <a:endParaRPr lang="en-US"/>
        </a:p>
      </dgm:t>
    </dgm:pt>
  </dgm:ptLst>
  <dgm:cxnLst>
    <dgm:cxn modelId="{9F13CF05-6CF7-4D58-A16F-78AD40996933}" type="presOf" srcId="{5CDAAAD3-F85B-4C34-8722-5AF526298C03}" destId="{7C575DBC-6D69-450E-801A-94E9C6EC16F7}" srcOrd="0" destOrd="0" presId="urn:microsoft.com/office/officeart/2005/8/layout/process1"/>
    <dgm:cxn modelId="{CE961478-FFE3-4EE2-A013-53E36DF34599}" type="presOf" srcId="{57DBAA89-C16C-454A-A6D1-B5290E84F848}" destId="{BCCADE1F-83E2-4259-BAEC-9E28A77A4038}" srcOrd="0" destOrd="0" presId="urn:microsoft.com/office/officeart/2005/8/layout/process1"/>
    <dgm:cxn modelId="{28E670FC-3512-448F-9B61-3B27CCF61B97}" type="presOf" srcId="{5D01ACA3-0E7C-4170-8C6F-794E2E5A1987}" destId="{67FFFBF0-202C-4EC4-8F0F-92CD4B641367}" srcOrd="0" destOrd="0" presId="urn:microsoft.com/office/officeart/2005/8/layout/process1"/>
    <dgm:cxn modelId="{F695540A-25EB-4B55-8570-857629504416}" type="presOf" srcId="{E9BCC844-C6A8-479F-9B43-548325D9600F}" destId="{BC911D23-74AE-41D8-A85B-7E421AE0D8BB}" srcOrd="1" destOrd="0" presId="urn:microsoft.com/office/officeart/2005/8/layout/process1"/>
    <dgm:cxn modelId="{854EB99F-DE01-4737-A095-9D951487D611}" type="presOf" srcId="{653A38FB-6471-44F2-AA5A-2ACF9085B0A2}" destId="{591EA4A3-3C15-4375-BD94-3984D1C94CDA}" srcOrd="0" destOrd="0" presId="urn:microsoft.com/office/officeart/2005/8/layout/process1"/>
    <dgm:cxn modelId="{71622835-D860-4A3F-B44F-749BAB0962A8}" type="presOf" srcId="{0BD2F8E0-02EF-4558-B2A4-595EDAF243D8}" destId="{DACA8037-C815-42B0-9A26-531FA5CF68BD}" srcOrd="0" destOrd="0" presId="urn:microsoft.com/office/officeart/2005/8/layout/process1"/>
    <dgm:cxn modelId="{C9F9E49D-175A-4D5E-A315-C16DD72D84BA}" type="presOf" srcId="{3537FDFB-0F6E-46A2-80A7-292A32392C7B}" destId="{7D270AA7-5001-43AD-8BAE-81126224618C}" srcOrd="1" destOrd="0" presId="urn:microsoft.com/office/officeart/2005/8/layout/process1"/>
    <dgm:cxn modelId="{03AE8655-9A12-4554-88C3-265DBDCFAA62}" type="presOf" srcId="{E9015A64-5415-4404-8196-74547624A2D7}" destId="{50245523-728E-465C-B39A-B96EFBC87DEC}" srcOrd="1" destOrd="0" presId="urn:microsoft.com/office/officeart/2005/8/layout/process1"/>
    <dgm:cxn modelId="{B7AA3681-0841-4E91-86E8-FC6F20B86B89}" srcId="{421668CC-9E6D-4CB5-97F8-40BD8AEB7957}" destId="{653A38FB-6471-44F2-AA5A-2ACF9085B0A2}" srcOrd="0" destOrd="0" parTransId="{576BE1B7-9733-462C-AA6F-597C03F43801}" sibTransId="{3537FDFB-0F6E-46A2-80A7-292A32392C7B}"/>
    <dgm:cxn modelId="{471736BD-393F-405A-B07B-3F16E714223E}" type="presOf" srcId="{421668CC-9E6D-4CB5-97F8-40BD8AEB7957}" destId="{591EB2E3-AAA5-40BF-A447-E39508FEFD29}" srcOrd="0" destOrd="0" presId="urn:microsoft.com/office/officeart/2005/8/layout/process1"/>
    <dgm:cxn modelId="{7C0B21B1-28FE-43FB-B411-D05AAC5B87DD}" type="presOf" srcId="{EE66FCFF-6CC1-4C61-8B4F-8513DB23366B}" destId="{C6FD3CAD-A7D0-49CB-A94B-3E386ABD5FC5}" srcOrd="0" destOrd="0" presId="urn:microsoft.com/office/officeart/2005/8/layout/process1"/>
    <dgm:cxn modelId="{A4EE52AC-3671-4F60-83BA-629AA16E181C}" srcId="{421668CC-9E6D-4CB5-97F8-40BD8AEB7957}" destId="{0BD2F8E0-02EF-4558-B2A4-595EDAF243D8}" srcOrd="3" destOrd="0" parTransId="{D77691AF-9F03-4CD2-B6D9-772F23A0F61C}" sibTransId="{E9015A64-5415-4404-8196-74547624A2D7}"/>
    <dgm:cxn modelId="{4BA2BACB-70A6-4BC4-998B-11BBFD46840E}" type="presOf" srcId="{E9015A64-5415-4404-8196-74547624A2D7}" destId="{AF23D558-BCD7-4DDA-BF00-56A1E4D22398}" srcOrd="0" destOrd="0" presId="urn:microsoft.com/office/officeart/2005/8/layout/process1"/>
    <dgm:cxn modelId="{6682CF64-CA7D-439E-89DE-A9691A2E34D3}" srcId="{421668CC-9E6D-4CB5-97F8-40BD8AEB7957}" destId="{5D01ACA3-0E7C-4170-8C6F-794E2E5A1987}" srcOrd="4" destOrd="0" parTransId="{687AE7A8-2852-4B26-9914-9038CA3CCA6B}" sibTransId="{FD219F67-48F9-473E-A28D-33D623FF53C1}"/>
    <dgm:cxn modelId="{1C5BF798-BE28-4739-9735-7E48BDAC781E}" type="presOf" srcId="{E9BCC844-C6A8-479F-9B43-548325D9600F}" destId="{FB52224E-4C2C-4EDE-8BC1-0F595518D126}" srcOrd="0" destOrd="0" presId="urn:microsoft.com/office/officeart/2005/8/layout/process1"/>
    <dgm:cxn modelId="{CA7053BD-4F27-43FF-A7D0-36CEC1513D9F}" type="presOf" srcId="{EE66FCFF-6CC1-4C61-8B4F-8513DB23366B}" destId="{769DBC78-8FAB-4A98-8412-F42556EF97DD}" srcOrd="1" destOrd="0" presId="urn:microsoft.com/office/officeart/2005/8/layout/process1"/>
    <dgm:cxn modelId="{99AC724C-0F00-4612-832F-4D7F79CBC87C}" type="presOf" srcId="{3537FDFB-0F6E-46A2-80A7-292A32392C7B}" destId="{AFABBA4C-0E04-46CD-A118-C43ADBBED2C7}" srcOrd="0" destOrd="0" presId="urn:microsoft.com/office/officeart/2005/8/layout/process1"/>
    <dgm:cxn modelId="{C945157D-7D20-40BF-BE12-793011D073BB}" srcId="{421668CC-9E6D-4CB5-97F8-40BD8AEB7957}" destId="{57DBAA89-C16C-454A-A6D1-B5290E84F848}" srcOrd="1" destOrd="0" parTransId="{B54BBFF5-451F-435C-87C8-6499F1E94E82}" sibTransId="{E9BCC844-C6A8-479F-9B43-548325D9600F}"/>
    <dgm:cxn modelId="{B8EC1E5C-D28E-4386-A7F0-4AA9D36C5321}" srcId="{421668CC-9E6D-4CB5-97F8-40BD8AEB7957}" destId="{5CDAAAD3-F85B-4C34-8722-5AF526298C03}" srcOrd="2" destOrd="0" parTransId="{AF487492-B056-4D75-9CC1-72EF7FAF1E87}" sibTransId="{EE66FCFF-6CC1-4C61-8B4F-8513DB23366B}"/>
    <dgm:cxn modelId="{34396E33-F6D0-416A-A1B7-C0EB7082628B}" type="presParOf" srcId="{591EB2E3-AAA5-40BF-A447-E39508FEFD29}" destId="{591EA4A3-3C15-4375-BD94-3984D1C94CDA}" srcOrd="0" destOrd="0" presId="urn:microsoft.com/office/officeart/2005/8/layout/process1"/>
    <dgm:cxn modelId="{6E22B2E0-BF4F-4CDD-BE58-F63A353D90D8}" type="presParOf" srcId="{591EB2E3-AAA5-40BF-A447-E39508FEFD29}" destId="{AFABBA4C-0E04-46CD-A118-C43ADBBED2C7}" srcOrd="1" destOrd="0" presId="urn:microsoft.com/office/officeart/2005/8/layout/process1"/>
    <dgm:cxn modelId="{470D4777-B2BD-42A2-9D98-D1D4D001FE30}" type="presParOf" srcId="{AFABBA4C-0E04-46CD-A118-C43ADBBED2C7}" destId="{7D270AA7-5001-43AD-8BAE-81126224618C}" srcOrd="0" destOrd="0" presId="urn:microsoft.com/office/officeart/2005/8/layout/process1"/>
    <dgm:cxn modelId="{F8A6DAB6-E022-457D-8752-C2D20EBD9656}" type="presParOf" srcId="{591EB2E3-AAA5-40BF-A447-E39508FEFD29}" destId="{BCCADE1F-83E2-4259-BAEC-9E28A77A4038}" srcOrd="2" destOrd="0" presId="urn:microsoft.com/office/officeart/2005/8/layout/process1"/>
    <dgm:cxn modelId="{77354BA3-35D0-40AD-9817-D3520D810D60}" type="presParOf" srcId="{591EB2E3-AAA5-40BF-A447-E39508FEFD29}" destId="{FB52224E-4C2C-4EDE-8BC1-0F595518D126}" srcOrd="3" destOrd="0" presId="urn:microsoft.com/office/officeart/2005/8/layout/process1"/>
    <dgm:cxn modelId="{E428E426-0A1E-4C2F-AF1E-AC2A35805C17}" type="presParOf" srcId="{FB52224E-4C2C-4EDE-8BC1-0F595518D126}" destId="{BC911D23-74AE-41D8-A85B-7E421AE0D8BB}" srcOrd="0" destOrd="0" presId="urn:microsoft.com/office/officeart/2005/8/layout/process1"/>
    <dgm:cxn modelId="{5757760F-BB49-4A0A-8C98-5856CA0032EE}" type="presParOf" srcId="{591EB2E3-AAA5-40BF-A447-E39508FEFD29}" destId="{7C575DBC-6D69-450E-801A-94E9C6EC16F7}" srcOrd="4" destOrd="0" presId="urn:microsoft.com/office/officeart/2005/8/layout/process1"/>
    <dgm:cxn modelId="{6ADB36E2-7ADF-4B9D-9A39-C3E6032C4743}" type="presParOf" srcId="{591EB2E3-AAA5-40BF-A447-E39508FEFD29}" destId="{C6FD3CAD-A7D0-49CB-A94B-3E386ABD5FC5}" srcOrd="5" destOrd="0" presId="urn:microsoft.com/office/officeart/2005/8/layout/process1"/>
    <dgm:cxn modelId="{21A14EE6-8EC8-4D33-894A-D5066F4D289C}" type="presParOf" srcId="{C6FD3CAD-A7D0-49CB-A94B-3E386ABD5FC5}" destId="{769DBC78-8FAB-4A98-8412-F42556EF97DD}" srcOrd="0" destOrd="0" presId="urn:microsoft.com/office/officeart/2005/8/layout/process1"/>
    <dgm:cxn modelId="{DC3E0CD4-C699-436B-AEB5-1149DE7C8A41}" type="presParOf" srcId="{591EB2E3-AAA5-40BF-A447-E39508FEFD29}" destId="{DACA8037-C815-42B0-9A26-531FA5CF68BD}" srcOrd="6" destOrd="0" presId="urn:microsoft.com/office/officeart/2005/8/layout/process1"/>
    <dgm:cxn modelId="{66BC62E7-2A1A-4B58-92F0-208CFCEF9C79}" type="presParOf" srcId="{591EB2E3-AAA5-40BF-A447-E39508FEFD29}" destId="{AF23D558-BCD7-4DDA-BF00-56A1E4D22398}" srcOrd="7" destOrd="0" presId="urn:microsoft.com/office/officeart/2005/8/layout/process1"/>
    <dgm:cxn modelId="{7AAA992F-B395-477D-8BC5-76174422DBC3}" type="presParOf" srcId="{AF23D558-BCD7-4DDA-BF00-56A1E4D22398}" destId="{50245523-728E-465C-B39A-B96EFBC87DEC}" srcOrd="0" destOrd="0" presId="urn:microsoft.com/office/officeart/2005/8/layout/process1"/>
    <dgm:cxn modelId="{C046F490-264A-4502-84FB-43628699AB39}" type="presParOf" srcId="{591EB2E3-AAA5-40BF-A447-E39508FEFD29}" destId="{67FFFBF0-202C-4EC4-8F0F-92CD4B641367}" srcOrd="8" destOrd="0" presId="urn:microsoft.com/office/officeart/2005/8/layout/process1"/>
  </dgm:cxnLst>
  <dgm:bg/>
  <dgm:whole/>
</dgm:dataModel>
</file>

<file path=ppt/diagrams/data4.xml><?xml version="1.0" encoding="utf-8"?>
<dgm:dataModel xmlns:dgm="http://schemas.openxmlformats.org/drawingml/2006/diagram" xmlns:a="http://schemas.openxmlformats.org/drawingml/2006/main">
  <dgm:ptLst>
    <dgm:pt modelId="{421668CC-9E6D-4CB5-97F8-40BD8AEB7957}" type="doc">
      <dgm:prSet loTypeId="urn:microsoft.com/office/officeart/2005/8/layout/process1" loCatId="process" qsTypeId="urn:microsoft.com/office/officeart/2005/8/quickstyle/simple1" qsCatId="simple" csTypeId="urn:microsoft.com/office/officeart/2005/8/colors/accent1_2" csCatId="accent1" phldr="1"/>
      <dgm:spPr/>
    </dgm:pt>
    <dgm:pt modelId="{653A38FB-6471-44F2-AA5A-2ACF9085B0A2}">
      <dgm:prSet phldrT="[Text]"/>
      <dgm:spPr/>
      <dgm:t>
        <a:bodyPr/>
        <a:lstStyle/>
        <a:p>
          <a:r>
            <a:rPr lang="en-US" dirty="0" smtClean="0"/>
            <a:t>Thinking</a:t>
          </a:r>
          <a:endParaRPr lang="en-US" dirty="0"/>
        </a:p>
      </dgm:t>
    </dgm:pt>
    <dgm:pt modelId="{576BE1B7-9733-462C-AA6F-597C03F43801}" type="parTrans" cxnId="{B7AA3681-0841-4E91-86E8-FC6F20B86B89}">
      <dgm:prSet/>
      <dgm:spPr/>
      <dgm:t>
        <a:bodyPr/>
        <a:lstStyle/>
        <a:p>
          <a:endParaRPr lang="en-US"/>
        </a:p>
      </dgm:t>
    </dgm:pt>
    <dgm:pt modelId="{3537FDFB-0F6E-46A2-80A7-292A32392C7B}" type="sibTrans" cxnId="{B7AA3681-0841-4E91-86E8-FC6F20B86B89}">
      <dgm:prSet/>
      <dgm:spPr/>
      <dgm:t>
        <a:bodyPr/>
        <a:lstStyle/>
        <a:p>
          <a:endParaRPr lang="en-US"/>
        </a:p>
      </dgm:t>
    </dgm:pt>
    <dgm:pt modelId="{57DBAA89-C16C-454A-A6D1-B5290E84F848}">
      <dgm:prSet phldrT="[Text]"/>
      <dgm:spPr/>
      <dgm:t>
        <a:bodyPr/>
        <a:lstStyle/>
        <a:p>
          <a:r>
            <a:rPr lang="en-US" dirty="0" smtClean="0"/>
            <a:t>Recoding</a:t>
          </a:r>
          <a:endParaRPr lang="en-US" dirty="0"/>
        </a:p>
      </dgm:t>
    </dgm:pt>
    <dgm:pt modelId="{B54BBFF5-451F-435C-87C8-6499F1E94E82}" type="parTrans" cxnId="{C945157D-7D20-40BF-BE12-793011D073BB}">
      <dgm:prSet/>
      <dgm:spPr/>
      <dgm:t>
        <a:bodyPr/>
        <a:lstStyle/>
        <a:p>
          <a:endParaRPr lang="en-US"/>
        </a:p>
      </dgm:t>
    </dgm:pt>
    <dgm:pt modelId="{E9BCC844-C6A8-479F-9B43-548325D9600F}" type="sibTrans" cxnId="{C945157D-7D20-40BF-BE12-793011D073BB}">
      <dgm:prSet/>
      <dgm:spPr/>
      <dgm:t>
        <a:bodyPr/>
        <a:lstStyle/>
        <a:p>
          <a:endParaRPr lang="en-US"/>
        </a:p>
      </dgm:t>
    </dgm:pt>
    <dgm:pt modelId="{5CDAAAD3-F85B-4C34-8722-5AF526298C03}">
      <dgm:prSet phldrT="[Text]"/>
      <dgm:spPr/>
      <dgm:t>
        <a:bodyPr/>
        <a:lstStyle/>
        <a:p>
          <a:r>
            <a:rPr lang="en-US" dirty="0" smtClean="0"/>
            <a:t>…</a:t>
          </a:r>
          <a:endParaRPr lang="en-US" dirty="0"/>
        </a:p>
      </dgm:t>
    </dgm:pt>
    <dgm:pt modelId="{AF487492-B056-4D75-9CC1-72EF7FAF1E87}" type="parTrans" cxnId="{B8EC1E5C-D28E-4386-A7F0-4AA9D36C5321}">
      <dgm:prSet/>
      <dgm:spPr/>
      <dgm:t>
        <a:bodyPr/>
        <a:lstStyle/>
        <a:p>
          <a:endParaRPr lang="en-US"/>
        </a:p>
      </dgm:t>
    </dgm:pt>
    <dgm:pt modelId="{EE66FCFF-6CC1-4C61-8B4F-8513DB23366B}" type="sibTrans" cxnId="{B8EC1E5C-D28E-4386-A7F0-4AA9D36C5321}">
      <dgm:prSet/>
      <dgm:spPr/>
      <dgm:t>
        <a:bodyPr/>
        <a:lstStyle/>
        <a:p>
          <a:endParaRPr lang="en-US"/>
        </a:p>
      </dgm:t>
    </dgm:pt>
    <dgm:pt modelId="{0BD2F8E0-02EF-4558-B2A4-595EDAF243D8}">
      <dgm:prSet phldrT="[Text]"/>
      <dgm:spPr/>
      <dgm:t>
        <a:bodyPr/>
        <a:lstStyle/>
        <a:p>
          <a:r>
            <a:rPr lang="en-US" b="0" dirty="0" smtClean="0"/>
            <a:t>…</a:t>
          </a:r>
          <a:endParaRPr lang="en-US" b="0" dirty="0"/>
        </a:p>
      </dgm:t>
    </dgm:pt>
    <dgm:pt modelId="{D77691AF-9F03-4CD2-B6D9-772F23A0F61C}" type="parTrans" cxnId="{A4EE52AC-3671-4F60-83BA-629AA16E181C}">
      <dgm:prSet/>
      <dgm:spPr/>
      <dgm:t>
        <a:bodyPr/>
        <a:lstStyle/>
        <a:p>
          <a:endParaRPr lang="en-US"/>
        </a:p>
      </dgm:t>
    </dgm:pt>
    <dgm:pt modelId="{E9015A64-5415-4404-8196-74547624A2D7}" type="sibTrans" cxnId="{A4EE52AC-3671-4F60-83BA-629AA16E181C}">
      <dgm:prSet/>
      <dgm:spPr/>
      <dgm:t>
        <a:bodyPr/>
        <a:lstStyle/>
        <a:p>
          <a:endParaRPr lang="en-US"/>
        </a:p>
      </dgm:t>
    </dgm:pt>
    <dgm:pt modelId="{5D01ACA3-0E7C-4170-8C6F-794E2E5A1987}">
      <dgm:prSet phldrT="[Text]"/>
      <dgm:spPr/>
      <dgm:t>
        <a:bodyPr/>
        <a:lstStyle/>
        <a:p>
          <a:r>
            <a:rPr lang="en-US" b="0" dirty="0" smtClean="0"/>
            <a:t>ACCEPTED</a:t>
          </a:r>
          <a:endParaRPr lang="en-US" b="0" dirty="0"/>
        </a:p>
      </dgm:t>
    </dgm:pt>
    <dgm:pt modelId="{687AE7A8-2852-4B26-9914-9038CA3CCA6B}" type="parTrans" cxnId="{6682CF64-CA7D-439E-89DE-A9691A2E34D3}">
      <dgm:prSet/>
      <dgm:spPr/>
      <dgm:t>
        <a:bodyPr/>
        <a:lstStyle/>
        <a:p>
          <a:endParaRPr lang="en-US"/>
        </a:p>
      </dgm:t>
    </dgm:pt>
    <dgm:pt modelId="{FD219F67-48F9-473E-A28D-33D623FF53C1}" type="sibTrans" cxnId="{6682CF64-CA7D-439E-89DE-A9691A2E34D3}">
      <dgm:prSet/>
      <dgm:spPr/>
      <dgm:t>
        <a:bodyPr/>
        <a:lstStyle/>
        <a:p>
          <a:endParaRPr lang="en-US"/>
        </a:p>
      </dgm:t>
    </dgm:pt>
    <dgm:pt modelId="{591EB2E3-AAA5-40BF-A447-E39508FEFD29}" type="pres">
      <dgm:prSet presAssocID="{421668CC-9E6D-4CB5-97F8-40BD8AEB7957}" presName="Name0" presStyleCnt="0">
        <dgm:presLayoutVars>
          <dgm:dir/>
          <dgm:resizeHandles val="exact"/>
        </dgm:presLayoutVars>
      </dgm:prSet>
      <dgm:spPr/>
    </dgm:pt>
    <dgm:pt modelId="{591EA4A3-3C15-4375-BD94-3984D1C94CDA}" type="pres">
      <dgm:prSet presAssocID="{653A38FB-6471-44F2-AA5A-2ACF9085B0A2}" presName="node" presStyleLbl="node1" presStyleIdx="0" presStyleCnt="5">
        <dgm:presLayoutVars>
          <dgm:bulletEnabled val="1"/>
        </dgm:presLayoutVars>
      </dgm:prSet>
      <dgm:spPr/>
      <dgm:t>
        <a:bodyPr/>
        <a:lstStyle/>
        <a:p>
          <a:endParaRPr lang="en-US"/>
        </a:p>
      </dgm:t>
    </dgm:pt>
    <dgm:pt modelId="{AFABBA4C-0E04-46CD-A118-C43ADBBED2C7}" type="pres">
      <dgm:prSet presAssocID="{3537FDFB-0F6E-46A2-80A7-292A32392C7B}" presName="sibTrans" presStyleLbl="sibTrans2D1" presStyleIdx="0" presStyleCnt="4"/>
      <dgm:spPr/>
      <dgm:t>
        <a:bodyPr/>
        <a:lstStyle/>
        <a:p>
          <a:endParaRPr lang="en-US"/>
        </a:p>
      </dgm:t>
    </dgm:pt>
    <dgm:pt modelId="{7D270AA7-5001-43AD-8BAE-81126224618C}" type="pres">
      <dgm:prSet presAssocID="{3537FDFB-0F6E-46A2-80A7-292A32392C7B}" presName="connectorText" presStyleLbl="sibTrans2D1" presStyleIdx="0" presStyleCnt="4"/>
      <dgm:spPr/>
      <dgm:t>
        <a:bodyPr/>
        <a:lstStyle/>
        <a:p>
          <a:endParaRPr lang="en-US"/>
        </a:p>
      </dgm:t>
    </dgm:pt>
    <dgm:pt modelId="{BCCADE1F-83E2-4259-BAEC-9E28A77A4038}" type="pres">
      <dgm:prSet presAssocID="{57DBAA89-C16C-454A-A6D1-B5290E84F848}" presName="node" presStyleLbl="node1" presStyleIdx="1" presStyleCnt="5">
        <dgm:presLayoutVars>
          <dgm:bulletEnabled val="1"/>
        </dgm:presLayoutVars>
      </dgm:prSet>
      <dgm:spPr/>
      <dgm:t>
        <a:bodyPr/>
        <a:lstStyle/>
        <a:p>
          <a:endParaRPr lang="en-US"/>
        </a:p>
      </dgm:t>
    </dgm:pt>
    <dgm:pt modelId="{FB52224E-4C2C-4EDE-8BC1-0F595518D126}" type="pres">
      <dgm:prSet presAssocID="{E9BCC844-C6A8-479F-9B43-548325D9600F}" presName="sibTrans" presStyleLbl="sibTrans2D1" presStyleIdx="1" presStyleCnt="4"/>
      <dgm:spPr/>
      <dgm:t>
        <a:bodyPr/>
        <a:lstStyle/>
        <a:p>
          <a:endParaRPr lang="en-US"/>
        </a:p>
      </dgm:t>
    </dgm:pt>
    <dgm:pt modelId="{BC911D23-74AE-41D8-A85B-7E421AE0D8BB}" type="pres">
      <dgm:prSet presAssocID="{E9BCC844-C6A8-479F-9B43-548325D9600F}" presName="connectorText" presStyleLbl="sibTrans2D1" presStyleIdx="1" presStyleCnt="4"/>
      <dgm:spPr/>
      <dgm:t>
        <a:bodyPr/>
        <a:lstStyle/>
        <a:p>
          <a:endParaRPr lang="en-US"/>
        </a:p>
      </dgm:t>
    </dgm:pt>
    <dgm:pt modelId="{7C575DBC-6D69-450E-801A-94E9C6EC16F7}" type="pres">
      <dgm:prSet presAssocID="{5CDAAAD3-F85B-4C34-8722-5AF526298C03}" presName="node" presStyleLbl="node1" presStyleIdx="2" presStyleCnt="5">
        <dgm:presLayoutVars>
          <dgm:bulletEnabled val="1"/>
        </dgm:presLayoutVars>
      </dgm:prSet>
      <dgm:spPr/>
      <dgm:t>
        <a:bodyPr/>
        <a:lstStyle/>
        <a:p>
          <a:endParaRPr lang="en-US"/>
        </a:p>
      </dgm:t>
    </dgm:pt>
    <dgm:pt modelId="{C6FD3CAD-A7D0-49CB-A94B-3E386ABD5FC5}" type="pres">
      <dgm:prSet presAssocID="{EE66FCFF-6CC1-4C61-8B4F-8513DB23366B}" presName="sibTrans" presStyleLbl="sibTrans2D1" presStyleIdx="2" presStyleCnt="4"/>
      <dgm:spPr/>
      <dgm:t>
        <a:bodyPr/>
        <a:lstStyle/>
        <a:p>
          <a:endParaRPr lang="en-US"/>
        </a:p>
      </dgm:t>
    </dgm:pt>
    <dgm:pt modelId="{769DBC78-8FAB-4A98-8412-F42556EF97DD}" type="pres">
      <dgm:prSet presAssocID="{EE66FCFF-6CC1-4C61-8B4F-8513DB23366B}" presName="connectorText" presStyleLbl="sibTrans2D1" presStyleIdx="2" presStyleCnt="4"/>
      <dgm:spPr/>
      <dgm:t>
        <a:bodyPr/>
        <a:lstStyle/>
        <a:p>
          <a:endParaRPr lang="en-US"/>
        </a:p>
      </dgm:t>
    </dgm:pt>
    <dgm:pt modelId="{DACA8037-C815-42B0-9A26-531FA5CF68BD}" type="pres">
      <dgm:prSet presAssocID="{0BD2F8E0-02EF-4558-B2A4-595EDAF243D8}" presName="node" presStyleLbl="node1" presStyleIdx="3" presStyleCnt="5">
        <dgm:presLayoutVars>
          <dgm:bulletEnabled val="1"/>
        </dgm:presLayoutVars>
      </dgm:prSet>
      <dgm:spPr/>
      <dgm:t>
        <a:bodyPr/>
        <a:lstStyle/>
        <a:p>
          <a:endParaRPr lang="en-US"/>
        </a:p>
      </dgm:t>
    </dgm:pt>
    <dgm:pt modelId="{AF23D558-BCD7-4DDA-BF00-56A1E4D22398}" type="pres">
      <dgm:prSet presAssocID="{E9015A64-5415-4404-8196-74547624A2D7}" presName="sibTrans" presStyleLbl="sibTrans2D1" presStyleIdx="3" presStyleCnt="4"/>
      <dgm:spPr/>
      <dgm:t>
        <a:bodyPr/>
        <a:lstStyle/>
        <a:p>
          <a:endParaRPr lang="en-US"/>
        </a:p>
      </dgm:t>
    </dgm:pt>
    <dgm:pt modelId="{50245523-728E-465C-B39A-B96EFBC87DEC}" type="pres">
      <dgm:prSet presAssocID="{E9015A64-5415-4404-8196-74547624A2D7}" presName="connectorText" presStyleLbl="sibTrans2D1" presStyleIdx="3" presStyleCnt="4"/>
      <dgm:spPr/>
      <dgm:t>
        <a:bodyPr/>
        <a:lstStyle/>
        <a:p>
          <a:endParaRPr lang="en-US"/>
        </a:p>
      </dgm:t>
    </dgm:pt>
    <dgm:pt modelId="{67FFFBF0-202C-4EC4-8F0F-92CD4B641367}" type="pres">
      <dgm:prSet presAssocID="{5D01ACA3-0E7C-4170-8C6F-794E2E5A1987}" presName="node" presStyleLbl="node1" presStyleIdx="4" presStyleCnt="5">
        <dgm:presLayoutVars>
          <dgm:bulletEnabled val="1"/>
        </dgm:presLayoutVars>
      </dgm:prSet>
      <dgm:spPr/>
      <dgm:t>
        <a:bodyPr/>
        <a:lstStyle/>
        <a:p>
          <a:endParaRPr lang="en-US"/>
        </a:p>
      </dgm:t>
    </dgm:pt>
  </dgm:ptLst>
  <dgm:cxnLst>
    <dgm:cxn modelId="{E987A3D9-0F0F-4ADD-8078-D15135811386}" type="presOf" srcId="{5CDAAAD3-F85B-4C34-8722-5AF526298C03}" destId="{7C575DBC-6D69-450E-801A-94E9C6EC16F7}" srcOrd="0" destOrd="0" presId="urn:microsoft.com/office/officeart/2005/8/layout/process1"/>
    <dgm:cxn modelId="{DD3DAD04-81D4-4F3C-9D27-546A9C2535B4}" type="presOf" srcId="{57DBAA89-C16C-454A-A6D1-B5290E84F848}" destId="{BCCADE1F-83E2-4259-BAEC-9E28A77A4038}" srcOrd="0" destOrd="0" presId="urn:microsoft.com/office/officeart/2005/8/layout/process1"/>
    <dgm:cxn modelId="{10ACBC1D-F53B-4E60-9592-C7A18D0C098C}" type="presOf" srcId="{3537FDFB-0F6E-46A2-80A7-292A32392C7B}" destId="{7D270AA7-5001-43AD-8BAE-81126224618C}" srcOrd="1" destOrd="0" presId="urn:microsoft.com/office/officeart/2005/8/layout/process1"/>
    <dgm:cxn modelId="{B7AA3681-0841-4E91-86E8-FC6F20B86B89}" srcId="{421668CC-9E6D-4CB5-97F8-40BD8AEB7957}" destId="{653A38FB-6471-44F2-AA5A-2ACF9085B0A2}" srcOrd="0" destOrd="0" parTransId="{576BE1B7-9733-462C-AA6F-597C03F43801}" sibTransId="{3537FDFB-0F6E-46A2-80A7-292A32392C7B}"/>
    <dgm:cxn modelId="{D0A1B728-8E4A-4635-9579-ABCF4FEC6E15}" type="presOf" srcId="{E9BCC844-C6A8-479F-9B43-548325D9600F}" destId="{FB52224E-4C2C-4EDE-8BC1-0F595518D126}" srcOrd="0" destOrd="0" presId="urn:microsoft.com/office/officeart/2005/8/layout/process1"/>
    <dgm:cxn modelId="{B11AF31F-9994-4C65-883E-AECB8C443DC0}" type="presOf" srcId="{E9BCC844-C6A8-479F-9B43-548325D9600F}" destId="{BC911D23-74AE-41D8-A85B-7E421AE0D8BB}" srcOrd="1" destOrd="0" presId="urn:microsoft.com/office/officeart/2005/8/layout/process1"/>
    <dgm:cxn modelId="{0E7FE8C6-488A-4862-8FC7-9E98A8A65621}" type="presOf" srcId="{E9015A64-5415-4404-8196-74547624A2D7}" destId="{AF23D558-BCD7-4DDA-BF00-56A1E4D22398}" srcOrd="0" destOrd="0" presId="urn:microsoft.com/office/officeart/2005/8/layout/process1"/>
    <dgm:cxn modelId="{A4EE52AC-3671-4F60-83BA-629AA16E181C}" srcId="{421668CC-9E6D-4CB5-97F8-40BD8AEB7957}" destId="{0BD2F8E0-02EF-4558-B2A4-595EDAF243D8}" srcOrd="3" destOrd="0" parTransId="{D77691AF-9F03-4CD2-B6D9-772F23A0F61C}" sibTransId="{E9015A64-5415-4404-8196-74547624A2D7}"/>
    <dgm:cxn modelId="{86150D01-95D8-429D-84E1-6B79A06484D1}" type="presOf" srcId="{5D01ACA3-0E7C-4170-8C6F-794E2E5A1987}" destId="{67FFFBF0-202C-4EC4-8F0F-92CD4B641367}" srcOrd="0" destOrd="0" presId="urn:microsoft.com/office/officeart/2005/8/layout/process1"/>
    <dgm:cxn modelId="{EEE22660-3761-4E0A-A942-396CC005B9F7}" type="presOf" srcId="{E9015A64-5415-4404-8196-74547624A2D7}" destId="{50245523-728E-465C-B39A-B96EFBC87DEC}" srcOrd="1" destOrd="0" presId="urn:microsoft.com/office/officeart/2005/8/layout/process1"/>
    <dgm:cxn modelId="{A5229794-2F2E-4C43-9539-D3114B48A03C}" type="presOf" srcId="{0BD2F8E0-02EF-4558-B2A4-595EDAF243D8}" destId="{DACA8037-C815-42B0-9A26-531FA5CF68BD}" srcOrd="0" destOrd="0" presId="urn:microsoft.com/office/officeart/2005/8/layout/process1"/>
    <dgm:cxn modelId="{2271FAA1-1EAE-418F-8232-DAB87D08DBD9}" type="presOf" srcId="{3537FDFB-0F6E-46A2-80A7-292A32392C7B}" destId="{AFABBA4C-0E04-46CD-A118-C43ADBBED2C7}" srcOrd="0" destOrd="0" presId="urn:microsoft.com/office/officeart/2005/8/layout/process1"/>
    <dgm:cxn modelId="{6682CF64-CA7D-439E-89DE-A9691A2E34D3}" srcId="{421668CC-9E6D-4CB5-97F8-40BD8AEB7957}" destId="{5D01ACA3-0E7C-4170-8C6F-794E2E5A1987}" srcOrd="4" destOrd="0" parTransId="{687AE7A8-2852-4B26-9914-9038CA3CCA6B}" sibTransId="{FD219F67-48F9-473E-A28D-33D623FF53C1}"/>
    <dgm:cxn modelId="{A81995CB-92FB-411A-B42C-589FADECF4AA}" type="presOf" srcId="{653A38FB-6471-44F2-AA5A-2ACF9085B0A2}" destId="{591EA4A3-3C15-4375-BD94-3984D1C94CDA}" srcOrd="0" destOrd="0" presId="urn:microsoft.com/office/officeart/2005/8/layout/process1"/>
    <dgm:cxn modelId="{146A71A3-8065-473F-96DC-229D35ADD033}" type="presOf" srcId="{421668CC-9E6D-4CB5-97F8-40BD8AEB7957}" destId="{591EB2E3-AAA5-40BF-A447-E39508FEFD29}" srcOrd="0" destOrd="0" presId="urn:microsoft.com/office/officeart/2005/8/layout/process1"/>
    <dgm:cxn modelId="{C945157D-7D20-40BF-BE12-793011D073BB}" srcId="{421668CC-9E6D-4CB5-97F8-40BD8AEB7957}" destId="{57DBAA89-C16C-454A-A6D1-B5290E84F848}" srcOrd="1" destOrd="0" parTransId="{B54BBFF5-451F-435C-87C8-6499F1E94E82}" sibTransId="{E9BCC844-C6A8-479F-9B43-548325D9600F}"/>
    <dgm:cxn modelId="{5F687662-1A30-4C02-B056-2975C26B6D87}" type="presOf" srcId="{EE66FCFF-6CC1-4C61-8B4F-8513DB23366B}" destId="{769DBC78-8FAB-4A98-8412-F42556EF97DD}" srcOrd="1" destOrd="0" presId="urn:microsoft.com/office/officeart/2005/8/layout/process1"/>
    <dgm:cxn modelId="{DCA08C47-A9AA-4C57-B60B-517A6DC460FE}" type="presOf" srcId="{EE66FCFF-6CC1-4C61-8B4F-8513DB23366B}" destId="{C6FD3CAD-A7D0-49CB-A94B-3E386ABD5FC5}" srcOrd="0" destOrd="0" presId="urn:microsoft.com/office/officeart/2005/8/layout/process1"/>
    <dgm:cxn modelId="{B8EC1E5C-D28E-4386-A7F0-4AA9D36C5321}" srcId="{421668CC-9E6D-4CB5-97F8-40BD8AEB7957}" destId="{5CDAAAD3-F85B-4C34-8722-5AF526298C03}" srcOrd="2" destOrd="0" parTransId="{AF487492-B056-4D75-9CC1-72EF7FAF1E87}" sibTransId="{EE66FCFF-6CC1-4C61-8B4F-8513DB23366B}"/>
    <dgm:cxn modelId="{ED0F57EA-0594-4D7D-BF00-D933A006F0C1}" type="presParOf" srcId="{591EB2E3-AAA5-40BF-A447-E39508FEFD29}" destId="{591EA4A3-3C15-4375-BD94-3984D1C94CDA}" srcOrd="0" destOrd="0" presId="urn:microsoft.com/office/officeart/2005/8/layout/process1"/>
    <dgm:cxn modelId="{DB45D037-735E-460B-BD3A-23016855D831}" type="presParOf" srcId="{591EB2E3-AAA5-40BF-A447-E39508FEFD29}" destId="{AFABBA4C-0E04-46CD-A118-C43ADBBED2C7}" srcOrd="1" destOrd="0" presId="urn:microsoft.com/office/officeart/2005/8/layout/process1"/>
    <dgm:cxn modelId="{679B7D21-6ACF-423C-88DF-881936D614A9}" type="presParOf" srcId="{AFABBA4C-0E04-46CD-A118-C43ADBBED2C7}" destId="{7D270AA7-5001-43AD-8BAE-81126224618C}" srcOrd="0" destOrd="0" presId="urn:microsoft.com/office/officeart/2005/8/layout/process1"/>
    <dgm:cxn modelId="{0987C0A3-C5D2-4802-93B7-5B028483B6A7}" type="presParOf" srcId="{591EB2E3-AAA5-40BF-A447-E39508FEFD29}" destId="{BCCADE1F-83E2-4259-BAEC-9E28A77A4038}" srcOrd="2" destOrd="0" presId="urn:microsoft.com/office/officeart/2005/8/layout/process1"/>
    <dgm:cxn modelId="{7CD92778-6679-4C36-8231-B99155B62570}" type="presParOf" srcId="{591EB2E3-AAA5-40BF-A447-E39508FEFD29}" destId="{FB52224E-4C2C-4EDE-8BC1-0F595518D126}" srcOrd="3" destOrd="0" presId="urn:microsoft.com/office/officeart/2005/8/layout/process1"/>
    <dgm:cxn modelId="{339E22B9-D995-4A0D-9218-D692F58B78B7}" type="presParOf" srcId="{FB52224E-4C2C-4EDE-8BC1-0F595518D126}" destId="{BC911D23-74AE-41D8-A85B-7E421AE0D8BB}" srcOrd="0" destOrd="0" presId="urn:microsoft.com/office/officeart/2005/8/layout/process1"/>
    <dgm:cxn modelId="{2F8FFE28-8FDD-4A21-BA07-21DD5B7BE415}" type="presParOf" srcId="{591EB2E3-AAA5-40BF-A447-E39508FEFD29}" destId="{7C575DBC-6D69-450E-801A-94E9C6EC16F7}" srcOrd="4" destOrd="0" presId="urn:microsoft.com/office/officeart/2005/8/layout/process1"/>
    <dgm:cxn modelId="{F7BA520B-7486-4BC3-8E62-38E6F2E427D9}" type="presParOf" srcId="{591EB2E3-AAA5-40BF-A447-E39508FEFD29}" destId="{C6FD3CAD-A7D0-49CB-A94B-3E386ABD5FC5}" srcOrd="5" destOrd="0" presId="urn:microsoft.com/office/officeart/2005/8/layout/process1"/>
    <dgm:cxn modelId="{BBF02459-C466-41B5-AFD9-4BFBD0519B28}" type="presParOf" srcId="{C6FD3CAD-A7D0-49CB-A94B-3E386ABD5FC5}" destId="{769DBC78-8FAB-4A98-8412-F42556EF97DD}" srcOrd="0" destOrd="0" presId="urn:microsoft.com/office/officeart/2005/8/layout/process1"/>
    <dgm:cxn modelId="{700EAC67-A498-4533-BE04-39B1DB48B7A5}" type="presParOf" srcId="{591EB2E3-AAA5-40BF-A447-E39508FEFD29}" destId="{DACA8037-C815-42B0-9A26-531FA5CF68BD}" srcOrd="6" destOrd="0" presId="urn:microsoft.com/office/officeart/2005/8/layout/process1"/>
    <dgm:cxn modelId="{B982DC60-D1F3-4F4F-BFEA-A6503F17C641}" type="presParOf" srcId="{591EB2E3-AAA5-40BF-A447-E39508FEFD29}" destId="{AF23D558-BCD7-4DDA-BF00-56A1E4D22398}" srcOrd="7" destOrd="0" presId="urn:microsoft.com/office/officeart/2005/8/layout/process1"/>
    <dgm:cxn modelId="{6A294651-6560-4DE0-9507-D01C5167A8BA}" type="presParOf" srcId="{AF23D558-BCD7-4DDA-BF00-56A1E4D22398}" destId="{50245523-728E-465C-B39A-B96EFBC87DEC}" srcOrd="0" destOrd="0" presId="urn:microsoft.com/office/officeart/2005/8/layout/process1"/>
    <dgm:cxn modelId="{ABA97E56-8E87-4FE4-A0B5-49778FE33B44}" type="presParOf" srcId="{591EB2E3-AAA5-40BF-A447-E39508FEFD29}" destId="{67FFFBF0-202C-4EC4-8F0F-92CD4B641367}" srcOrd="8"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9A852D-6C5D-48E3-9EE4-5207660ECA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9A852D-6C5D-48E3-9EE4-5207660ECA7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9A852D-6C5D-48E3-9EE4-5207660ECA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222B78-5306-433A-A239-E71927451E33}" type="datetimeFigureOut">
              <a:rPr lang="en-US" smtClean="0"/>
              <a:pPr/>
              <a:t>11/23/2013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79A852D-6C5D-48E3-9EE4-5207660ECA7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222B78-5306-433A-A239-E71927451E33}" type="datetimeFigureOut">
              <a:rPr lang="en-US" smtClean="0"/>
              <a:pPr/>
              <a:t>11/23/2013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79A852D-6C5D-48E3-9EE4-5207660ECA7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13" Type="http://schemas.openxmlformats.org/officeDocument/2006/relationships/diagramColors" Target="../diagrams/colors4.xml"/><Relationship Id="rId3" Type="http://schemas.openxmlformats.org/officeDocument/2006/relationships/diagramLayout" Target="../diagrams/layout2.xml"/><Relationship Id="rId7" Type="http://schemas.openxmlformats.org/officeDocument/2006/relationships/diagramLayout" Target="../diagrams/layout3.xml"/><Relationship Id="rId12" Type="http://schemas.openxmlformats.org/officeDocument/2006/relationships/diagramQuickStyle" Target="../diagrams/quickStyle4.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openxmlformats.org/officeDocument/2006/relationships/diagramData" Target="../diagrams/data3.xml"/><Relationship Id="rId11" Type="http://schemas.openxmlformats.org/officeDocument/2006/relationships/diagramLayout" Target="../diagrams/layout4.xml"/><Relationship Id="rId5" Type="http://schemas.openxmlformats.org/officeDocument/2006/relationships/diagramColors" Target="../diagrams/colors2.xml"/><Relationship Id="rId10" Type="http://schemas.openxmlformats.org/officeDocument/2006/relationships/diagramData" Target="../diagrams/data4.xml"/><Relationship Id="rId4" Type="http://schemas.openxmlformats.org/officeDocument/2006/relationships/diagramQuickStyle" Target="../diagrams/quickStyle2.xml"/><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8077200" cy="1673352"/>
          </a:xfrm>
        </p:spPr>
        <p:txBody>
          <a:bodyPr/>
          <a:lstStyle/>
          <a:p>
            <a:pPr algn="ctr"/>
            <a:r>
              <a:rPr lang="en-US" sz="3600" dirty="0" smtClean="0">
                <a:latin typeface="Times New Roman" pitchFamily="18" charset="0"/>
                <a:cs typeface="Times New Roman" pitchFamily="18" charset="0"/>
              </a:rPr>
              <a:t>Boosting contestants performance</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The Discipline-Monitor Approach</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4648200"/>
            <a:ext cx="8077200" cy="1499616"/>
          </a:xfrm>
        </p:spPr>
        <p:txBody>
          <a:bodyPr/>
          <a:lstStyle/>
          <a:p>
            <a:pPr algn="l"/>
            <a:r>
              <a:rPr lang="en-US" dirty="0" smtClean="0">
                <a:latin typeface="Times New Roman" pitchFamily="18" charset="0"/>
                <a:cs typeface="Times New Roman" pitchFamily="18" charset="0"/>
              </a:rPr>
              <a:t>By Eng Mostafa Saad, ICPC World Finalist 2011</a:t>
            </a:r>
          </a:p>
          <a:p>
            <a:pPr algn="l"/>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676400" y="1581150"/>
            <a:ext cx="5695950" cy="4057650"/>
          </a:xfrm>
          <a:prstGeom prst="rect">
            <a:avLst/>
          </a:prstGeom>
          <a:noFill/>
          <a:ln w="9525">
            <a:noFill/>
            <a:miter lim="800000"/>
            <a:headEnd/>
            <a:tailEnd/>
          </a:ln>
          <a:effectLst/>
        </p:spPr>
      </p:pic>
      <p:sp>
        <p:nvSpPr>
          <p:cNvPr id="5" name="TextBox 4"/>
          <p:cNvSpPr txBox="1"/>
          <p:nvPr/>
        </p:nvSpPr>
        <p:spPr>
          <a:xfrm>
            <a:off x="3505200" y="838200"/>
            <a:ext cx="2195922" cy="769441"/>
          </a:xfrm>
          <a:prstGeom prst="rect">
            <a:avLst/>
          </a:prstGeom>
          <a:noFill/>
        </p:spPr>
        <p:txBody>
          <a:bodyPr wrap="none" rtlCol="0">
            <a:spAutoFit/>
          </a:bodyPr>
          <a:lstStyle/>
          <a:p>
            <a:r>
              <a:rPr lang="en-US" sz="4400" b="1" dirty="0" smtClean="0"/>
              <a:t>Where?</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524000" y="1524000"/>
            <a:ext cx="5591175" cy="3952875"/>
          </a:xfrm>
          <a:prstGeom prst="rect">
            <a:avLst/>
          </a:prstGeom>
          <a:noFill/>
          <a:ln w="9525">
            <a:noFill/>
            <a:miter lim="800000"/>
            <a:headEnd/>
            <a:tailEnd/>
          </a:ln>
          <a:effectLst/>
        </p:spPr>
      </p:pic>
      <p:sp>
        <p:nvSpPr>
          <p:cNvPr id="6" name="TextBox 5"/>
          <p:cNvSpPr txBox="1"/>
          <p:nvPr/>
        </p:nvSpPr>
        <p:spPr>
          <a:xfrm>
            <a:off x="3505200" y="838200"/>
            <a:ext cx="2195922" cy="769441"/>
          </a:xfrm>
          <a:prstGeom prst="rect">
            <a:avLst/>
          </a:prstGeom>
          <a:noFill/>
        </p:spPr>
        <p:txBody>
          <a:bodyPr wrap="none" rtlCol="0">
            <a:spAutoFit/>
          </a:bodyPr>
          <a:lstStyle/>
          <a:p>
            <a:r>
              <a:rPr lang="en-US" sz="4400" b="1" dirty="0" smtClean="0"/>
              <a:t>Where?</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5200" y="838200"/>
            <a:ext cx="2485360" cy="769441"/>
          </a:xfrm>
          <a:prstGeom prst="rect">
            <a:avLst/>
          </a:prstGeom>
          <a:noFill/>
        </p:spPr>
        <p:txBody>
          <a:bodyPr wrap="none" rtlCol="0">
            <a:spAutoFit/>
          </a:bodyPr>
          <a:lstStyle/>
          <a:p>
            <a:r>
              <a:rPr lang="en-US" sz="4400" b="1" dirty="0" smtClean="0"/>
              <a:t>But Not?</a:t>
            </a:r>
            <a:endParaRPr lang="en-US" sz="4400" b="1" dirty="0"/>
          </a:p>
        </p:txBody>
      </p:sp>
      <p:pic>
        <p:nvPicPr>
          <p:cNvPr id="3074" name="Picture 2"/>
          <p:cNvPicPr>
            <a:picLocks noChangeAspect="1" noChangeArrowheads="1"/>
          </p:cNvPicPr>
          <p:nvPr/>
        </p:nvPicPr>
        <p:blipFill>
          <a:blip r:embed="rId2"/>
          <a:srcRect/>
          <a:stretch>
            <a:fillRect/>
          </a:stretch>
        </p:blipFill>
        <p:spPr bwMode="auto">
          <a:xfrm>
            <a:off x="1581150" y="1657350"/>
            <a:ext cx="5981700" cy="4057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295400"/>
            <a:ext cx="8229600" cy="4572000"/>
          </a:xfrm>
        </p:spPr>
        <p:txBody>
          <a:bodyPr>
            <a:normAutofit fontScale="85000" lnSpcReduction="10000"/>
          </a:bodyPr>
          <a:lstStyle/>
          <a:p>
            <a:pPr algn="ctr">
              <a:buNone/>
            </a:pPr>
            <a:r>
              <a:rPr lang="en-US" sz="9600" dirty="0" smtClean="0">
                <a:latin typeface="Times New Roman" pitchFamily="18" charset="0"/>
                <a:cs typeface="Times New Roman" pitchFamily="18" charset="0"/>
              </a:rPr>
              <a:t>Time for </a:t>
            </a:r>
            <a:r>
              <a:rPr lang="en-US" sz="9600" u="sng" dirty="0" smtClean="0">
                <a:latin typeface="Times New Roman" pitchFamily="18" charset="0"/>
                <a:cs typeface="Times New Roman" pitchFamily="18" charset="0"/>
              </a:rPr>
              <a:t>Simple</a:t>
            </a:r>
          </a:p>
          <a:p>
            <a:pPr algn="ctr">
              <a:buNone/>
            </a:pPr>
            <a:r>
              <a:rPr lang="en-US" sz="9600" dirty="0" smtClean="0">
                <a:latin typeface="Times New Roman" pitchFamily="18" charset="0"/>
                <a:cs typeface="Times New Roman" pitchFamily="18" charset="0"/>
              </a:rPr>
              <a:t>but yet </a:t>
            </a:r>
          </a:p>
          <a:p>
            <a:pPr algn="ctr">
              <a:buNone/>
            </a:pPr>
            <a:r>
              <a:rPr lang="en-US" sz="9600" u="sng" dirty="0" smtClean="0">
                <a:latin typeface="Times New Roman" pitchFamily="18" charset="0"/>
                <a:cs typeface="Times New Roman" pitchFamily="18" charset="0"/>
              </a:rPr>
              <a:t>Powerful</a:t>
            </a:r>
            <a:r>
              <a:rPr lang="en-US" sz="9600" dirty="0" smtClean="0">
                <a:latin typeface="Times New Roman" pitchFamily="18" charset="0"/>
                <a:cs typeface="Times New Roman" pitchFamily="18" charset="0"/>
              </a:rPr>
              <a:t> approach</a:t>
            </a:r>
            <a:endParaRPr lang="en-US" sz="9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9144000" cy="3429000"/>
          </a:xfrm>
        </p:spPr>
        <p:txBody>
          <a:bodyPr>
            <a:normAutofit/>
          </a:bodyPr>
          <a:lstStyle/>
          <a:p>
            <a:pPr algn="ctr">
              <a:buNone/>
            </a:pPr>
            <a:r>
              <a:rPr lang="en-US" sz="7200" dirty="0" smtClean="0"/>
              <a:t>Discipline-Monitor</a:t>
            </a:r>
          </a:p>
          <a:p>
            <a:pPr algn="ctr">
              <a:buNone/>
            </a:pPr>
            <a:r>
              <a:rPr lang="en-US" sz="7200" dirty="0" smtClean="0"/>
              <a:t>Approach</a:t>
            </a:r>
            <a:endParaRPr lang="en-US" sz="7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9144000" cy="3429000"/>
          </a:xfrm>
        </p:spPr>
        <p:txBody>
          <a:bodyPr>
            <a:normAutofit fontScale="62500" lnSpcReduction="20000"/>
          </a:bodyPr>
          <a:lstStyle/>
          <a:p>
            <a:pPr algn="ctr">
              <a:buNone/>
            </a:pPr>
            <a:r>
              <a:rPr lang="en-US" sz="7200" dirty="0" smtClean="0"/>
              <a:t>About How to </a:t>
            </a:r>
            <a:r>
              <a:rPr lang="en-US" sz="7200" b="1" dirty="0" smtClean="0"/>
              <a:t>Behave</a:t>
            </a:r>
            <a:r>
              <a:rPr lang="en-US" sz="7200" dirty="0" smtClean="0"/>
              <a:t> correctly</a:t>
            </a:r>
          </a:p>
          <a:p>
            <a:pPr algn="ctr">
              <a:buNone/>
            </a:pPr>
            <a:endParaRPr lang="en-US" sz="7200" dirty="0" smtClean="0"/>
          </a:p>
          <a:p>
            <a:pPr algn="ctr">
              <a:buNone/>
            </a:pPr>
            <a:r>
              <a:rPr lang="en-US" sz="7200" dirty="0" smtClean="0"/>
              <a:t>NOT how to </a:t>
            </a:r>
            <a:r>
              <a:rPr lang="en-US" sz="7200" b="1" dirty="0" smtClean="0"/>
              <a:t>end</a:t>
            </a:r>
            <a:r>
              <a:rPr lang="en-US" sz="7200" dirty="0" smtClean="0"/>
              <a:t> correctly</a:t>
            </a:r>
          </a:p>
          <a:p>
            <a:pPr algn="ctr">
              <a:buNone/>
            </a:pPr>
            <a:endParaRPr lang="en-US" sz="7200" dirty="0" smtClean="0"/>
          </a:p>
          <a:p>
            <a:pPr algn="ctr">
              <a:buNone/>
            </a:pPr>
            <a:r>
              <a:rPr lang="en-US" sz="7200" dirty="0" smtClean="0"/>
              <a:t>Which comes eventually by itself</a:t>
            </a:r>
            <a:endParaRPr lang="en-US" sz="7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Discipline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Establishing </a:t>
            </a:r>
            <a:r>
              <a:rPr lang="en-US" u="sng" dirty="0" smtClean="0">
                <a:latin typeface="Times New Roman" pitchFamily="18" charset="0"/>
                <a:cs typeface="Times New Roman" pitchFamily="18" charset="0"/>
              </a:rPr>
              <a:t>guidelines, rules, or checklist </a:t>
            </a:r>
            <a:r>
              <a:rPr lang="en-US" dirty="0" smtClean="0">
                <a:latin typeface="Times New Roman" pitchFamily="18" charset="0"/>
                <a:cs typeface="Times New Roman" pitchFamily="18" charset="0"/>
              </a:rPr>
              <a:t>to follow during performing a task. </a:t>
            </a:r>
          </a:p>
          <a:p>
            <a:pPr fontAlgn="base"/>
            <a:r>
              <a:rPr lang="en-US" dirty="0" smtClean="0">
                <a:latin typeface="Times New Roman" pitchFamily="18" charset="0"/>
                <a:cs typeface="Times New Roman" pitchFamily="18" charset="0"/>
              </a:rPr>
              <a:t>It is matter of behaving systematically</a:t>
            </a:r>
          </a:p>
          <a:p>
            <a:pPr fontAlgn="base"/>
            <a:r>
              <a:rPr lang="en-US" dirty="0" smtClean="0">
                <a:latin typeface="Times New Roman" pitchFamily="18" charset="0"/>
                <a:cs typeface="Times New Roman" pitchFamily="18" charset="0"/>
              </a:rPr>
              <a:t>Develop discipline for everything! </a:t>
            </a:r>
          </a:p>
          <a:p>
            <a:pPr lvl="1" fontAlgn="base"/>
            <a:r>
              <a:rPr lang="en-US" dirty="0" smtClean="0">
                <a:latin typeface="Times New Roman" pitchFamily="18" charset="0"/>
                <a:cs typeface="Times New Roman" pitchFamily="18" charset="0"/>
              </a:rPr>
              <a:t>Problem phases (Reading, thinking, solving...)</a:t>
            </a:r>
          </a:p>
          <a:p>
            <a:pPr lvl="1" fontAlgn="base"/>
            <a:r>
              <a:rPr lang="en-US" dirty="0" smtClean="0">
                <a:latin typeface="Times New Roman" pitchFamily="18" charset="0"/>
                <a:cs typeface="Times New Roman" pitchFamily="18" charset="0"/>
              </a:rPr>
              <a:t>Training phases</a:t>
            </a:r>
          </a:p>
          <a:p>
            <a:pPr lvl="1" fontAlgn="base"/>
            <a:r>
              <a:rPr lang="en-US" dirty="0" smtClean="0">
                <a:latin typeface="Times New Roman" pitchFamily="18" charset="0"/>
                <a:cs typeface="Times New Roman" pitchFamily="18" charset="0"/>
              </a:rPr>
              <a:t>Contest Strategy, etc</a:t>
            </a:r>
          </a:p>
          <a:p>
            <a:pPr fontAlgn="base"/>
            <a:r>
              <a:rPr lang="en-US" dirty="0" smtClean="0">
                <a:latin typeface="Times New Roman" pitchFamily="18" charset="0"/>
                <a:cs typeface="Times New Roman" pitchFamily="18" charset="0"/>
              </a:rPr>
              <a:t>Mentality shift is tough to do. Enforcing is a must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Discipline Example</a:t>
            </a:r>
            <a:endParaRPr lang="en-US" dirty="0"/>
          </a:p>
        </p:txBody>
      </p:sp>
      <p:sp>
        <p:nvSpPr>
          <p:cNvPr id="3" name="Content Placeholder 2"/>
          <p:cNvSpPr>
            <a:spLocks noGrp="1"/>
          </p:cNvSpPr>
          <p:nvPr>
            <p:ph idx="1"/>
          </p:nvPr>
        </p:nvSpPr>
        <p:spPr>
          <a:xfrm>
            <a:off x="457200" y="1935480"/>
            <a:ext cx="8229600" cy="579120"/>
          </a:xfrm>
        </p:spPr>
        <p:txBody>
          <a:bodyPr/>
          <a:lstStyle/>
          <a:p>
            <a:r>
              <a:rPr lang="en-US" dirty="0" smtClean="0"/>
              <a:t>Reading Problem Statement</a:t>
            </a:r>
            <a:endParaRPr lang="en-US" dirty="0"/>
          </a:p>
        </p:txBody>
      </p:sp>
      <p:sp>
        <p:nvSpPr>
          <p:cNvPr id="7" name="Content Placeholder 2"/>
          <p:cNvSpPr txBox="1">
            <a:spLocks/>
          </p:cNvSpPr>
          <p:nvPr/>
        </p:nvSpPr>
        <p:spPr>
          <a:xfrm>
            <a:off x="457200" y="2743200"/>
            <a:ext cx="8229600" cy="3200400"/>
          </a:xfrm>
          <a:prstGeom prst="rect">
            <a:avLst/>
          </a:prstGeom>
        </p:spPr>
        <p:txBody>
          <a:bodyPr vert="horz">
            <a:normAutofit/>
          </a:bodyPr>
          <a:lstStyle/>
          <a:p>
            <a:pPr marL="274320" lvl="0" indent="-274320">
              <a:spcBef>
                <a:spcPct val="20000"/>
              </a:spcBef>
              <a:buClr>
                <a:schemeClr val="accent3"/>
              </a:buClr>
              <a:buSzPct val="95000"/>
              <a:buFont typeface="Wingdings 2"/>
              <a:buChar char=""/>
            </a:pPr>
            <a:r>
              <a:rPr lang="en-US" sz="2800" dirty="0"/>
              <a:t>Read carefully, make sure no </a:t>
            </a:r>
            <a:r>
              <a:rPr lang="en-US" sz="2800" u="sng" dirty="0"/>
              <a:t>statements </a:t>
            </a:r>
            <a:r>
              <a:rPr lang="en-US" sz="2800" u="sng" dirty="0" smtClean="0"/>
              <a:t>conflicts</a:t>
            </a:r>
          </a:p>
          <a:p>
            <a:pPr marL="274320" lvl="0" indent="-274320">
              <a:spcBef>
                <a:spcPct val="20000"/>
              </a:spcBef>
              <a:buClr>
                <a:schemeClr val="accent3"/>
              </a:buClr>
              <a:buSzPct val="95000"/>
              <a:buFont typeface="Wingdings 2"/>
              <a:buChar char=""/>
            </a:pPr>
            <a:r>
              <a:rPr lang="en-US" sz="2600" dirty="0"/>
              <a:t>Extract </a:t>
            </a:r>
            <a:r>
              <a:rPr lang="en-US" sz="2600" u="sng" dirty="0"/>
              <a:t>constraints</a:t>
            </a:r>
            <a:r>
              <a:rPr lang="en-US" sz="2600" dirty="0"/>
              <a:t> info, don't make assumptions</a:t>
            </a:r>
          </a:p>
          <a:p>
            <a:pPr marL="274320" lvl="0" indent="-274320">
              <a:spcBef>
                <a:spcPct val="20000"/>
              </a:spcBef>
              <a:buClr>
                <a:schemeClr val="accent3"/>
              </a:buClr>
              <a:buSzPct val="95000"/>
              <a:buFont typeface="Wingdings 2"/>
              <a:buChar char=""/>
            </a:pPr>
            <a:r>
              <a:rPr lang="en-US" sz="2600" dirty="0"/>
              <a:t>Record </a:t>
            </a:r>
            <a:r>
              <a:rPr lang="en-US" sz="2600" u="sng" dirty="0"/>
              <a:t>weird</a:t>
            </a:r>
            <a:r>
              <a:rPr lang="en-US" sz="2600" dirty="0"/>
              <a:t> constraints</a:t>
            </a:r>
          </a:p>
          <a:p>
            <a:pPr marL="274320" lvl="0" indent="-274320">
              <a:spcBef>
                <a:spcPct val="20000"/>
              </a:spcBef>
              <a:buClr>
                <a:schemeClr val="accent3"/>
              </a:buClr>
              <a:buSzPct val="95000"/>
              <a:buFont typeface="Wingdings 2"/>
              <a:buChar char=""/>
            </a:pPr>
            <a:r>
              <a:rPr lang="en-US" sz="2600" dirty="0"/>
              <a:t>Trace </a:t>
            </a:r>
            <a:r>
              <a:rPr lang="en-US" sz="2600" u="sng" dirty="0"/>
              <a:t>Samples</a:t>
            </a:r>
            <a:r>
              <a:rPr lang="en-US" sz="2600" dirty="0"/>
              <a:t> as long as they are traceable</a:t>
            </a:r>
          </a:p>
          <a:p>
            <a:pPr marL="274320" lvl="0" indent="-274320">
              <a:spcBef>
                <a:spcPct val="20000"/>
              </a:spcBef>
              <a:buClr>
                <a:schemeClr val="accent3"/>
              </a:buClr>
              <a:buSzPct val="95000"/>
              <a:buFont typeface="Wingdings 2"/>
              <a:buChar char=""/>
            </a:pPr>
            <a:r>
              <a:rPr lang="en-US" sz="2600" dirty="0"/>
              <a:t>Think in Missed, Boundary &amp; Especial </a:t>
            </a:r>
            <a:r>
              <a:rPr lang="en-US" sz="2600" u="sng" dirty="0"/>
              <a:t>cases</a:t>
            </a:r>
          </a:p>
          <a:p>
            <a:pPr marL="274320" lvl="0" indent="-274320">
              <a:spcBef>
                <a:spcPct val="20000"/>
              </a:spcBef>
              <a:buClr>
                <a:schemeClr val="accent3"/>
              </a:buClr>
              <a:buSzPct val="95000"/>
              <a:buFont typeface="Wingdings 2"/>
              <a:buChar char=""/>
            </a:pPr>
            <a:r>
              <a:rPr lang="en-US" sz="2600" dirty="0"/>
              <a:t>Revise carefully output section and </a:t>
            </a:r>
            <a:r>
              <a:rPr lang="en-US" sz="2600" u="sng" dirty="0"/>
              <a:t>output formats</a:t>
            </a:r>
          </a:p>
          <a:p>
            <a:pPr marL="274320" lvl="0" indent="-274320">
              <a:spcBef>
                <a:spcPct val="20000"/>
              </a:spcBef>
              <a:buClr>
                <a:schemeClr val="accent3"/>
              </a:buClr>
              <a:buSzPct val="95000"/>
              <a:buFont typeface="Wingdings 2"/>
              <a:buChar cha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the Plateau?</a:t>
            </a:r>
            <a:endParaRPr lang="en-US" dirty="0"/>
          </a:p>
        </p:txBody>
      </p:sp>
      <p:sp>
        <p:nvSpPr>
          <p:cNvPr id="3" name="Content Placeholder 2"/>
          <p:cNvSpPr>
            <a:spLocks noGrp="1"/>
          </p:cNvSpPr>
          <p:nvPr>
            <p:ph idx="1"/>
          </p:nvPr>
        </p:nvSpPr>
        <p:spPr/>
        <p:txBody>
          <a:bodyPr/>
          <a:lstStyle/>
          <a:p>
            <a:r>
              <a:rPr lang="en-US" dirty="0" smtClean="0"/>
              <a:t>It is mainly about thinking skills. </a:t>
            </a:r>
          </a:p>
          <a:p>
            <a:r>
              <a:rPr lang="en-US" dirty="0" smtClean="0"/>
              <a:t>It is tough to think out of the box</a:t>
            </a:r>
          </a:p>
          <a:p>
            <a:r>
              <a:rPr lang="en-US" dirty="0" smtClean="0"/>
              <a:t>Thinking Discipline helps too much</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Discipline</a:t>
            </a:r>
            <a:endParaRPr lang="en-US" dirty="0"/>
          </a:p>
        </p:txBody>
      </p:sp>
      <p:sp>
        <p:nvSpPr>
          <p:cNvPr id="7" name="Content Placeholder 2"/>
          <p:cNvSpPr txBox="1">
            <a:spLocks/>
          </p:cNvSpPr>
          <p:nvPr/>
        </p:nvSpPr>
        <p:spPr>
          <a:xfrm>
            <a:off x="457200" y="1981200"/>
            <a:ext cx="8229600" cy="4114800"/>
          </a:xfrm>
          <a:prstGeom prst="rect">
            <a:avLst/>
          </a:prstGeom>
        </p:spPr>
        <p:txBody>
          <a:bodyPr vert="horz">
            <a:normAutofit/>
          </a:bodyPr>
          <a:lstStyle/>
          <a:p>
            <a:pPr marL="274320" lvl="0" indent="-274320">
              <a:spcBef>
                <a:spcPct val="20000"/>
              </a:spcBef>
              <a:buClr>
                <a:schemeClr val="accent3"/>
              </a:buClr>
              <a:buSzPct val="95000"/>
              <a:buFont typeface="Wingdings 2"/>
              <a:buChar char=""/>
            </a:pPr>
            <a:r>
              <a:rPr lang="en-US" sz="2800" dirty="0" smtClean="0"/>
              <a:t>KISS</a:t>
            </a:r>
          </a:p>
          <a:p>
            <a:pPr marL="274320" indent="-274320">
              <a:spcBef>
                <a:spcPct val="20000"/>
              </a:spcBef>
              <a:buClr>
                <a:schemeClr val="accent3"/>
              </a:buClr>
              <a:buSzPct val="95000"/>
              <a:buFont typeface="Wingdings 2"/>
              <a:buChar char=""/>
            </a:pPr>
            <a:r>
              <a:rPr lang="en-US" sz="2800" dirty="0" smtClean="0"/>
              <a:t>Think: Problem Simplification</a:t>
            </a:r>
          </a:p>
          <a:p>
            <a:pPr marL="274320" lvl="0" indent="-274320">
              <a:spcBef>
                <a:spcPct val="20000"/>
              </a:spcBef>
              <a:buClr>
                <a:schemeClr val="accent3"/>
              </a:buClr>
              <a:buSzPct val="95000"/>
              <a:buFont typeface="Wingdings 2"/>
              <a:buChar char=""/>
            </a:pPr>
            <a:r>
              <a:rPr lang="en-US" sz="2800" dirty="0" smtClean="0"/>
              <a:t>Think: Concretely, Symbolically &amp; Pictorially</a:t>
            </a:r>
          </a:p>
          <a:p>
            <a:pPr marL="274320" lvl="0" indent="-274320">
              <a:spcBef>
                <a:spcPct val="20000"/>
              </a:spcBef>
              <a:buClr>
                <a:schemeClr val="accent3"/>
              </a:buClr>
              <a:buSzPct val="95000"/>
              <a:buFont typeface="Wingdings 2"/>
              <a:buChar char=""/>
            </a:pPr>
            <a:r>
              <a:rPr lang="en-US" sz="2800" dirty="0" smtClean="0"/>
              <a:t>Think: Problem Abstraction &amp; Simplification</a:t>
            </a:r>
          </a:p>
          <a:p>
            <a:pPr marL="274320" lvl="0" indent="-274320">
              <a:spcBef>
                <a:spcPct val="20000"/>
              </a:spcBef>
              <a:buClr>
                <a:schemeClr val="accent3"/>
              </a:buClr>
              <a:buSzPct val="95000"/>
              <a:buFont typeface="Wingdings 2"/>
              <a:buChar char=""/>
            </a:pPr>
            <a:r>
              <a:rPr lang="en-US" sz="2800" dirty="0" smtClean="0"/>
              <a:t>Think: Divide &amp; Conquer problem</a:t>
            </a:r>
          </a:p>
          <a:p>
            <a:pPr marL="274320" lvl="0" indent="-274320">
              <a:spcBef>
                <a:spcPct val="20000"/>
              </a:spcBef>
              <a:buClr>
                <a:schemeClr val="accent3"/>
              </a:buClr>
              <a:buSzPct val="95000"/>
              <a:buFont typeface="Wingdings 2"/>
              <a:buChar char=""/>
            </a:pPr>
            <a:r>
              <a:rPr lang="en-US" sz="2800" dirty="0" smtClean="0"/>
              <a:t>Think: Backward</a:t>
            </a:r>
          </a:p>
          <a:p>
            <a:pPr marL="274320" lvl="0" indent="-274320">
              <a:spcBef>
                <a:spcPct val="20000"/>
              </a:spcBef>
              <a:buClr>
                <a:schemeClr val="accent3"/>
              </a:buClr>
              <a:buSzPct val="95000"/>
              <a:buFont typeface="Wingdings 2"/>
              <a:buChar char=""/>
            </a:pPr>
            <a:r>
              <a:rPr lang="en-US" sz="2800" dirty="0" smtClean="0"/>
              <a:t>Rank &amp; Attack Ideas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problems?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Juniors</a:t>
            </a:r>
          </a:p>
          <a:p>
            <a:pPr lvl="1"/>
            <a:r>
              <a:rPr lang="en-US" dirty="0" smtClean="0">
                <a:latin typeface="Times New Roman" pitchFamily="18" charset="0"/>
                <a:cs typeface="Times New Roman" pitchFamily="18" charset="0"/>
              </a:rPr>
              <a:t>Much Training – Weak Performance</a:t>
            </a:r>
          </a:p>
          <a:p>
            <a:r>
              <a:rPr lang="en-US" dirty="0" smtClean="0">
                <a:latin typeface="Times New Roman" pitchFamily="18" charset="0"/>
                <a:cs typeface="Times New Roman" pitchFamily="18" charset="0"/>
              </a:rPr>
              <a:t>Seniors</a:t>
            </a:r>
          </a:p>
          <a:p>
            <a:pPr lvl="1"/>
            <a:r>
              <a:rPr lang="en-US" dirty="0" smtClean="0">
                <a:latin typeface="Times New Roman" pitchFamily="18" charset="0"/>
                <a:cs typeface="Times New Roman" pitchFamily="18" charset="0"/>
              </a:rPr>
              <a:t>Plateau Status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Solving Phases Discipline Cheat Sheet</a:t>
            </a:r>
            <a:endParaRPr lang="en-US" sz="4000" dirty="0"/>
          </a:p>
        </p:txBody>
      </p:sp>
      <p:pic>
        <p:nvPicPr>
          <p:cNvPr id="5" name="Picture 2" descr="https://lh6.googleusercontent.com/OfIjIqPfr_sMAy6nSPWPGykSAmz9QRXo2KbmecPUU4sYKPgpjl4zV9yKBVmn_x9KnViiOIfi3fzBqoT75MdnO8opZtnIstfTdFVAeIvGxoVOq8IKcdKx0DRlsg"/>
          <p:cNvPicPr>
            <a:picLocks noChangeAspect="1" noChangeArrowheads="1"/>
          </p:cNvPicPr>
          <p:nvPr/>
        </p:nvPicPr>
        <p:blipFill>
          <a:blip r:embed="rId2"/>
          <a:srcRect/>
          <a:stretch>
            <a:fillRect/>
          </a:stretch>
        </p:blipFill>
        <p:spPr bwMode="auto">
          <a:xfrm>
            <a:off x="609600" y="1905000"/>
            <a:ext cx="7791450" cy="436245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Discipline Examples</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sz="4800" b="1" dirty="0" smtClean="0"/>
              <a:t>Google </a:t>
            </a:r>
          </a:p>
          <a:p>
            <a:pPr marL="548640" lvl="2" indent="-274320">
              <a:buClr>
                <a:schemeClr val="accent3"/>
              </a:buClr>
              <a:buSzPct val="95000"/>
            </a:pPr>
            <a:r>
              <a:rPr lang="en-US" sz="3600" dirty="0" smtClean="0"/>
              <a:t>Algorithms Mostafa Saad YouTube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The Monitor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What if we have a discipline but we don't follow? </a:t>
            </a:r>
          </a:p>
          <a:p>
            <a:pPr fontAlgn="base"/>
            <a:r>
              <a:rPr lang="en-US" dirty="0" smtClean="0">
                <a:latin typeface="Times New Roman" pitchFamily="18" charset="0"/>
                <a:cs typeface="Times New Roman" pitchFamily="18" charset="0"/>
              </a:rPr>
              <a:t>Or it doesn't achieve its targets? </a:t>
            </a:r>
          </a:p>
          <a:p>
            <a:pPr fontAlgn="base"/>
            <a:r>
              <a:rPr lang="en-US" dirty="0" smtClean="0">
                <a:latin typeface="Times New Roman" pitchFamily="18" charset="0"/>
                <a:cs typeface="Times New Roman" pitchFamily="18" charset="0"/>
              </a:rPr>
              <a:t>How to build it? Update it?</a:t>
            </a:r>
          </a:p>
          <a:p>
            <a:pPr fontAlgn="base"/>
            <a:r>
              <a:rPr lang="en-US" dirty="0" smtClean="0">
                <a:solidFill>
                  <a:srgbClr val="000000"/>
                </a:solidFill>
                <a:latin typeface="Times New Roman" pitchFamily="18" charset="0"/>
                <a:cs typeface="Times New Roman" pitchFamily="18" charset="0"/>
              </a:rPr>
              <a:t>Simply, we need to monitor everything</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everything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7:00 - Started Reading Problem</a:t>
            </a:r>
          </a:p>
          <a:p>
            <a:r>
              <a:rPr lang="en-US" dirty="0" smtClean="0">
                <a:latin typeface="Times New Roman" pitchFamily="18" charset="0"/>
                <a:cs typeface="Times New Roman" pitchFamily="18" charset="0"/>
              </a:rPr>
              <a:t>7:05 – Prepares the constraints section</a:t>
            </a:r>
          </a:p>
          <a:p>
            <a:r>
              <a:rPr lang="en-US" dirty="0" smtClean="0">
                <a:latin typeface="Times New Roman" pitchFamily="18" charset="0"/>
                <a:cs typeface="Times New Roman" pitchFamily="18" charset="0"/>
              </a:rPr>
              <a:t>7:07 – Tracing sample 1, 2 is long</a:t>
            </a:r>
          </a:p>
          <a:p>
            <a:r>
              <a:rPr lang="en-US" dirty="0" smtClean="0">
                <a:latin typeface="Times New Roman" pitchFamily="18" charset="0"/>
                <a:cs typeface="Times New Roman" pitchFamily="18" charset="0"/>
              </a:rPr>
              <a:t>7:10 – Started Thinking</a:t>
            </a:r>
          </a:p>
          <a:p>
            <a:r>
              <a:rPr lang="en-US" dirty="0" smtClean="0">
                <a:latin typeface="Times New Roman" pitchFamily="18" charset="0"/>
                <a:cs typeface="Times New Roman" pitchFamily="18" charset="0"/>
              </a:rPr>
              <a:t>7:12 – Brute force will TLE, could be optimized?</a:t>
            </a:r>
          </a:p>
          <a:p>
            <a:r>
              <a:rPr lang="en-US" dirty="0" smtClean="0">
                <a:latin typeface="Times New Roman" pitchFamily="18" charset="0"/>
                <a:cs typeface="Times New Roman" pitchFamily="18" charset="0"/>
              </a:rPr>
              <a:t>7:20 – What about greedy? Not comfortable</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7:40 – Let’s code this DP approach</a:t>
            </a:r>
          </a:p>
          <a:p>
            <a:r>
              <a:rPr lang="en-US" dirty="0" smtClean="0">
                <a:latin typeface="Times New Roman" pitchFamily="18" charset="0"/>
                <a:cs typeface="Times New Roman" pitchFamily="18" charset="0"/>
              </a:rPr>
              <a:t>8:10 – Need to debug!</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YES, accepted!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analysis</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Followed discipline for each phase?</a:t>
            </a:r>
          </a:p>
          <a:p>
            <a:pPr lvl="1"/>
            <a:r>
              <a:rPr lang="en-US" dirty="0" smtClean="0">
                <a:latin typeface="Times New Roman" pitchFamily="18" charset="0"/>
                <a:cs typeface="Times New Roman" pitchFamily="18" charset="0"/>
              </a:rPr>
              <a:t>Yes</a:t>
            </a:r>
          </a:p>
          <a:p>
            <a:pPr lvl="2"/>
            <a:r>
              <a:rPr lang="en-US" dirty="0" smtClean="0">
                <a:latin typeface="Times New Roman" pitchFamily="18" charset="0"/>
                <a:cs typeface="Times New Roman" pitchFamily="18" charset="0"/>
              </a:rPr>
              <a:t>Which phases are Long?</a:t>
            </a:r>
          </a:p>
          <a:p>
            <a:pPr lvl="2"/>
            <a:r>
              <a:rPr lang="en-US" dirty="0" smtClean="0">
                <a:latin typeface="Times New Roman" pitchFamily="18" charset="0"/>
                <a:cs typeface="Times New Roman" pitchFamily="18" charset="0"/>
              </a:rPr>
              <a:t>Performed well?</a:t>
            </a:r>
          </a:p>
          <a:p>
            <a:pPr lvl="3"/>
            <a:r>
              <a:rPr lang="en-US" dirty="0" smtClean="0">
                <a:latin typeface="Times New Roman" pitchFamily="18" charset="0"/>
                <a:cs typeface="Times New Roman" pitchFamily="18" charset="0"/>
              </a:rPr>
              <a:t>No, How to update discipline to avoid that?</a:t>
            </a:r>
          </a:p>
          <a:p>
            <a:pPr lvl="2"/>
            <a:r>
              <a:rPr lang="en-US" dirty="0" smtClean="0">
                <a:latin typeface="Times New Roman" pitchFamily="18" charset="0"/>
                <a:cs typeface="Times New Roman" pitchFamily="18" charset="0"/>
              </a:rPr>
              <a:t>…. Whatever possible analysis to be better</a:t>
            </a:r>
          </a:p>
          <a:p>
            <a:pPr lvl="1"/>
            <a:r>
              <a:rPr lang="en-US" dirty="0" smtClean="0">
                <a:latin typeface="Times New Roman" pitchFamily="18" charset="0"/>
                <a:cs typeface="Times New Roman" pitchFamily="18" charset="0"/>
              </a:rPr>
              <a:t>No, Need more enforcing!</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9144000" cy="3429000"/>
          </a:xfrm>
        </p:spPr>
        <p:txBody>
          <a:bodyPr>
            <a:normAutofit/>
          </a:bodyPr>
          <a:lstStyle/>
          <a:p>
            <a:pPr algn="ctr">
              <a:buNone/>
            </a:pPr>
            <a:r>
              <a:rPr lang="en-US" sz="6000" dirty="0" smtClean="0"/>
              <a:t>More about</a:t>
            </a:r>
          </a:p>
          <a:p>
            <a:pPr algn="ctr">
              <a:buNone/>
            </a:pPr>
            <a:r>
              <a:rPr lang="en-US" sz="6000" dirty="0" smtClean="0"/>
              <a:t>Boosting the performance</a:t>
            </a:r>
            <a:endParaRPr lang="en-US" sz="6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Performance Boosting Factors</a:t>
            </a:r>
            <a:endParaRPr lang="en-US" dirty="0"/>
          </a:p>
        </p:txBody>
      </p:sp>
      <p:sp>
        <p:nvSpPr>
          <p:cNvPr id="3" name="Content Placeholder 2"/>
          <p:cNvSpPr>
            <a:spLocks noGrp="1"/>
          </p:cNvSpPr>
          <p:nvPr>
            <p:ph idx="1"/>
          </p:nvPr>
        </p:nvSpPr>
        <p:spPr/>
        <p:txBody>
          <a:bodyPr/>
          <a:lstStyle/>
          <a:p>
            <a:pPr fontAlgn="base"/>
            <a:r>
              <a:rPr lang="en-US" dirty="0" smtClean="0">
                <a:latin typeface="Times New Roman" pitchFamily="18" charset="0"/>
                <a:cs typeface="Times New Roman" pitchFamily="18" charset="0"/>
              </a:rPr>
              <a:t>Major Factors</a:t>
            </a:r>
          </a:p>
          <a:p>
            <a:pPr lvl="1" fontAlgn="base"/>
            <a:r>
              <a:rPr lang="en-US" dirty="0" smtClean="0">
                <a:latin typeface="Times New Roman" pitchFamily="18" charset="0"/>
                <a:cs typeface="Times New Roman" pitchFamily="18" charset="0"/>
              </a:rPr>
              <a:t>Problem solving skills</a:t>
            </a:r>
          </a:p>
          <a:p>
            <a:pPr lvl="1" fontAlgn="base"/>
            <a:r>
              <a:rPr lang="en-US" dirty="0" smtClean="0">
                <a:latin typeface="Times New Roman" pitchFamily="18" charset="0"/>
                <a:cs typeface="Times New Roman" pitchFamily="18" charset="0"/>
              </a:rPr>
              <a:t>Training Principles</a:t>
            </a:r>
          </a:p>
          <a:p>
            <a:pPr lvl="1" fontAlgn="base"/>
            <a:r>
              <a:rPr lang="en-US" dirty="0" smtClean="0">
                <a:latin typeface="Times New Roman" pitchFamily="18" charset="0"/>
                <a:cs typeface="Times New Roman" pitchFamily="18" charset="0"/>
              </a:rPr>
              <a:t>Flat Training Hierarchy</a:t>
            </a:r>
          </a:p>
          <a:p>
            <a:pPr fontAlgn="base"/>
            <a:r>
              <a:rPr lang="en-US" dirty="0" smtClean="0">
                <a:latin typeface="Times New Roman" pitchFamily="18" charset="0"/>
                <a:cs typeface="Times New Roman" pitchFamily="18" charset="0"/>
              </a:rPr>
              <a:t>Supporting Factors</a:t>
            </a:r>
          </a:p>
          <a:p>
            <a:pPr lvl="1" fontAlgn="base"/>
            <a:r>
              <a:rPr lang="en-US" dirty="0" smtClean="0">
                <a:latin typeface="Times New Roman" pitchFamily="18" charset="0"/>
                <a:cs typeface="Times New Roman" pitchFamily="18" charset="0"/>
              </a:rPr>
              <a:t>Community inside an institution</a:t>
            </a:r>
          </a:p>
          <a:p>
            <a:pPr lvl="1" fontAlgn="base"/>
            <a:r>
              <a:rPr lang="en-US" dirty="0" smtClean="0">
                <a:latin typeface="Times New Roman" pitchFamily="18" charset="0"/>
                <a:cs typeface="Times New Roman" pitchFamily="18" charset="0"/>
              </a:rPr>
              <a:t>Community among the institutions </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Principles</a:t>
            </a:r>
            <a:endParaRPr lang="en-US" dirty="0"/>
          </a:p>
        </p:txBody>
      </p:sp>
      <p:sp>
        <p:nvSpPr>
          <p:cNvPr id="3" name="Content Placeholder 2"/>
          <p:cNvSpPr>
            <a:spLocks noGrp="1"/>
          </p:cNvSpPr>
          <p:nvPr>
            <p:ph idx="1"/>
          </p:nvPr>
        </p:nvSpPr>
        <p:spPr/>
        <p:txBody>
          <a:bodyPr>
            <a:normAutofit/>
          </a:bodyPr>
          <a:lstStyle/>
          <a:p>
            <a:pPr fontAlgn="base"/>
            <a:r>
              <a:rPr lang="en-US" dirty="0" smtClean="0"/>
              <a:t>Pump up the challenging spirit </a:t>
            </a:r>
          </a:p>
          <a:p>
            <a:pPr fontAlgn="base"/>
            <a:r>
              <a:rPr lang="en-US" dirty="0" smtClean="0"/>
              <a:t>Never </a:t>
            </a:r>
            <a:r>
              <a:rPr lang="en-US" dirty="0" smtClean="0"/>
              <a:t>to Memorize</a:t>
            </a:r>
          </a:p>
          <a:p>
            <a:pPr fontAlgn="base"/>
            <a:r>
              <a:rPr lang="en-US" dirty="0" smtClean="0"/>
              <a:t>Never to use library during training</a:t>
            </a:r>
          </a:p>
          <a:p>
            <a:pPr fontAlgn="base"/>
            <a:r>
              <a:rPr lang="en-US" dirty="0" smtClean="0"/>
              <a:t>Practice </a:t>
            </a:r>
            <a:r>
              <a:rPr lang="en-US" dirty="0" smtClean="0"/>
              <a:t>as if you are in a contest</a:t>
            </a:r>
          </a:p>
          <a:p>
            <a:pPr fontAlgn="base"/>
            <a:r>
              <a:rPr lang="en-US" dirty="0" smtClean="0"/>
              <a:t>Depend on variety of training source</a:t>
            </a:r>
          </a:p>
          <a:p>
            <a:pPr fontAlgn="base"/>
            <a:r>
              <a:rPr lang="en-US" dirty="0" smtClean="0"/>
              <a:t>Balance the training among different solving skills </a:t>
            </a:r>
          </a:p>
          <a:p>
            <a:pPr fontAlgn="base"/>
            <a:r>
              <a:rPr lang="en-US" dirty="0" smtClean="0"/>
              <a:t>Recognize your weakness points, and attack them</a:t>
            </a:r>
          </a:p>
          <a:p>
            <a:pPr fontAlgn="base"/>
            <a:r>
              <a:rPr lang="en-US" dirty="0" smtClean="0"/>
              <a:t>Problems in your </a:t>
            </a:r>
            <a:r>
              <a:rPr lang="en-US" dirty="0" smtClean="0"/>
              <a:t>Zone of proximal development</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Training Principles</a:t>
            </a:r>
            <a:endParaRPr lang="en-US" dirty="0"/>
          </a:p>
        </p:txBody>
      </p:sp>
      <p:sp>
        <p:nvSpPr>
          <p:cNvPr id="3" name="Content Placeholder 2"/>
          <p:cNvSpPr>
            <a:spLocks noGrp="1"/>
          </p:cNvSpPr>
          <p:nvPr>
            <p:ph idx="1"/>
          </p:nvPr>
        </p:nvSpPr>
        <p:spPr>
          <a:xfrm>
            <a:off x="457200" y="1935480"/>
            <a:ext cx="8229600" cy="502920"/>
          </a:xfrm>
        </p:spPr>
        <p:txBody>
          <a:bodyPr>
            <a:normAutofit/>
          </a:bodyPr>
          <a:lstStyle/>
          <a:p>
            <a:pPr fontAlgn="base"/>
            <a:r>
              <a:rPr lang="en-US" dirty="0" smtClean="0"/>
              <a:t>Pump up the challenging spirit </a:t>
            </a:r>
          </a:p>
        </p:txBody>
      </p:sp>
      <p:sp>
        <p:nvSpPr>
          <p:cNvPr id="4" name="Content Placeholder 2"/>
          <p:cNvSpPr txBox="1">
            <a:spLocks/>
          </p:cNvSpPr>
          <p:nvPr/>
        </p:nvSpPr>
        <p:spPr>
          <a:xfrm>
            <a:off x="457200" y="23164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a:t>Work Smart not </a:t>
            </a:r>
            <a:r>
              <a:rPr lang="en-US" sz="2600" dirty="0" smtClean="0"/>
              <a:t>Hard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57200" y="26974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a:t>Never to Memorize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457200" y="30784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a:t>Never to use library during training</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457200" y="34594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a:t>Don't let time stress corrupt your training</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457200" y="38404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a:t>Practice as if you are in a contest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Content Placeholder 2"/>
          <p:cNvSpPr txBox="1">
            <a:spLocks/>
          </p:cNvSpPr>
          <p:nvPr/>
        </p:nvSpPr>
        <p:spPr>
          <a:xfrm>
            <a:off x="457200" y="42214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a:t>Depend on variety of training source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457200" y="46786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a:t>Balance the training among different solving skills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Content Placeholder 2"/>
          <p:cNvSpPr txBox="1">
            <a:spLocks/>
          </p:cNvSpPr>
          <p:nvPr/>
        </p:nvSpPr>
        <p:spPr>
          <a:xfrm>
            <a:off x="457200" y="5059680"/>
            <a:ext cx="8229600" cy="502920"/>
          </a:xfrm>
          <a:prstGeom prst="rect">
            <a:avLst/>
          </a:prstGeom>
        </p:spPr>
        <p:txBody>
          <a:bodyPr vert="horz">
            <a:normAutofit/>
          </a:bodyPr>
          <a:lstStyle/>
          <a:p>
            <a:pPr marL="274320" lvl="0" indent="-274320" fontAlgn="base">
              <a:spcBef>
                <a:spcPct val="20000"/>
              </a:spcBef>
              <a:buClr>
                <a:schemeClr val="accent3"/>
              </a:buClr>
              <a:buSzPct val="95000"/>
              <a:buFont typeface="Wingdings 2"/>
              <a:buChar char=""/>
            </a:pPr>
            <a:r>
              <a:rPr lang="en-US" sz="2600" dirty="0" smtClean="0"/>
              <a:t>Recognize your weakness points, and attack them</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txBox="1">
            <a:spLocks/>
          </p:cNvSpPr>
          <p:nvPr/>
        </p:nvSpPr>
        <p:spPr>
          <a:xfrm>
            <a:off x="457200" y="5562600"/>
            <a:ext cx="8229600" cy="762000"/>
          </a:xfrm>
          <a:prstGeom prst="rect">
            <a:avLst/>
          </a:prstGeom>
        </p:spPr>
        <p:txBody>
          <a:bodyPr vert="horz">
            <a:normAutofit fontScale="92500" lnSpcReduction="10000"/>
          </a:bodyPr>
          <a:lstStyle/>
          <a:p>
            <a:pPr marL="274320" lvl="0" indent="-274320" fontAlgn="base">
              <a:spcBef>
                <a:spcPct val="20000"/>
              </a:spcBef>
              <a:buClr>
                <a:schemeClr val="accent3"/>
              </a:buClr>
              <a:buSzPct val="95000"/>
              <a:buFont typeface="Wingdings 2"/>
              <a:buChar char=""/>
            </a:pPr>
            <a:r>
              <a:rPr lang="en-US" sz="2600" dirty="0" smtClean="0"/>
              <a:t>Selective problems to match your Zone of proximal development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Zone of proximal development</a:t>
            </a:r>
            <a:endParaRPr lang="en-US" dirty="0"/>
          </a:p>
        </p:txBody>
      </p:sp>
      <p:pic>
        <p:nvPicPr>
          <p:cNvPr id="37890" name="Picture 2" descr="https://lh6.googleusercontent.com/WUv3rzt-C0q9dmjGcW9VjY-czNMbw7j0AodRLqczjVc29J_jGsWri7i0lJlmujdVW5OMe0PvL8sgBr7vsLvWaMQOMcpXXvpo6dOVx204bK8Ftpee2sz4uZJJ6O-f3j-2STM"/>
          <p:cNvPicPr>
            <a:picLocks noChangeAspect="1" noChangeArrowheads="1"/>
          </p:cNvPicPr>
          <p:nvPr/>
        </p:nvPicPr>
        <p:blipFill>
          <a:blip r:embed="rId2"/>
          <a:srcRect/>
          <a:stretch>
            <a:fillRect/>
          </a:stretch>
        </p:blipFill>
        <p:spPr bwMode="auto">
          <a:xfrm>
            <a:off x="1981200" y="2209800"/>
            <a:ext cx="4057374" cy="3352800"/>
          </a:xfrm>
          <a:prstGeom prst="rect">
            <a:avLst/>
          </a:prstGeom>
          <a:noFill/>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 according to top finalists?</a:t>
            </a:r>
            <a:endParaRPr lang="en-US" dirty="0"/>
          </a:p>
        </p:txBody>
      </p:sp>
      <p:sp>
        <p:nvSpPr>
          <p:cNvPr id="3" name="Content Placeholder 2"/>
          <p:cNvSpPr>
            <a:spLocks noGrp="1"/>
          </p:cNvSpPr>
          <p:nvPr>
            <p:ph idx="1"/>
          </p:nvPr>
        </p:nvSpPr>
        <p:spPr/>
        <p:txBody>
          <a:bodyPr>
            <a:normAutofit fontScale="92500"/>
          </a:bodyPr>
          <a:lstStyle/>
          <a:p>
            <a:r>
              <a:rPr lang="en-US" b="1" dirty="0" smtClean="0">
                <a:latin typeface="Times New Roman" pitchFamily="18" charset="0"/>
                <a:cs typeface="Times New Roman" pitchFamily="18" charset="0"/>
              </a:rPr>
              <a:t>Hard Practice</a:t>
            </a:r>
          </a:p>
          <a:p>
            <a:pPr lvl="1" fontAlgn="base"/>
            <a:r>
              <a:rPr lang="en-US" dirty="0" smtClean="0">
                <a:latin typeface="Times New Roman" pitchFamily="18" charset="0"/>
                <a:cs typeface="Times New Roman" pitchFamily="18" charset="0"/>
              </a:rPr>
              <a:t>Practice</a:t>
            </a:r>
          </a:p>
          <a:p>
            <a:pPr lvl="1" fontAlgn="base"/>
            <a:r>
              <a:rPr lang="en-US" dirty="0" smtClean="0">
                <a:latin typeface="Times New Roman" pitchFamily="18" charset="0"/>
                <a:cs typeface="Times New Roman" pitchFamily="18" charset="0"/>
              </a:rPr>
              <a:t>Go to 1</a:t>
            </a:r>
          </a:p>
          <a:p>
            <a:r>
              <a:rPr lang="en-US" b="1" dirty="0" smtClean="0">
                <a:latin typeface="Times New Roman" pitchFamily="18" charset="0"/>
                <a:cs typeface="Times New Roman" pitchFamily="18" charset="0"/>
              </a:rPr>
              <a:t>Problems Decomposition</a:t>
            </a:r>
          </a:p>
          <a:p>
            <a:pPr lvl="1" fontAlgn="base"/>
            <a:r>
              <a:rPr lang="en-US" dirty="0" smtClean="0">
                <a:latin typeface="Times New Roman" pitchFamily="18" charset="0"/>
                <a:cs typeface="Times New Roman" pitchFamily="18" charset="0"/>
              </a:rPr>
              <a:t>No magic - matter of discovering sub-problems you experienced</a:t>
            </a:r>
          </a:p>
          <a:p>
            <a:pPr lvl="1" fontAlgn="base"/>
            <a:r>
              <a:rPr lang="en-US" dirty="0" smtClean="0">
                <a:latin typeface="Times New Roman" pitchFamily="18" charset="0"/>
                <a:cs typeface="Times New Roman" pitchFamily="18" charset="0"/>
              </a:rPr>
              <a:t>Just Practice as much as you could</a:t>
            </a:r>
          </a:p>
          <a:p>
            <a:r>
              <a:rPr lang="en-US" b="1" dirty="0" smtClean="0">
                <a:latin typeface="Times New Roman" pitchFamily="18" charset="0"/>
                <a:cs typeface="Times New Roman" pitchFamily="18" charset="0"/>
              </a:rPr>
              <a:t>Effective Training</a:t>
            </a:r>
          </a:p>
          <a:p>
            <a:pPr lvl="1" fontAlgn="base"/>
            <a:r>
              <a:rPr lang="en-US" dirty="0" smtClean="0">
                <a:latin typeface="Times New Roman" pitchFamily="18" charset="0"/>
                <a:cs typeface="Times New Roman" pitchFamily="18" charset="0"/>
              </a:rPr>
              <a:t>Just practice and practice is not enough</a:t>
            </a:r>
          </a:p>
          <a:p>
            <a:pPr lvl="1" fontAlgn="base"/>
            <a:r>
              <a:rPr lang="en-US" dirty="0" smtClean="0">
                <a:latin typeface="Times New Roman" pitchFamily="18" charset="0"/>
                <a:cs typeface="Times New Roman" pitchFamily="18" charset="0"/>
              </a:rPr>
              <a:t>Tough problems requires thinking out of the box</a:t>
            </a:r>
          </a:p>
          <a:p>
            <a:pPr lvl="1" fontAlgn="base"/>
            <a:r>
              <a:rPr lang="en-US" dirty="0" smtClean="0">
                <a:latin typeface="Times New Roman" pitchFamily="18" charset="0"/>
                <a:cs typeface="Times New Roman" pitchFamily="18" charset="0"/>
              </a:rPr>
              <a:t>Work on hard problems, think NOT memorize </a:t>
            </a:r>
            <a:r>
              <a:rPr lang="en-US" dirty="0" err="1" smtClean="0">
                <a:latin typeface="Times New Roman" pitchFamily="18" charset="0"/>
                <a:cs typeface="Times New Roman" pitchFamily="18" charset="0"/>
              </a:rPr>
              <a:t>subproblems</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Flat Training Hierarchy</a:t>
            </a:r>
            <a:endParaRPr lang="en-US" dirty="0"/>
          </a:p>
        </p:txBody>
      </p:sp>
      <p:sp>
        <p:nvSpPr>
          <p:cNvPr id="3" name="Content Placeholder 2"/>
          <p:cNvSpPr>
            <a:spLocks noGrp="1"/>
          </p:cNvSpPr>
          <p:nvPr>
            <p:ph idx="1"/>
          </p:nvPr>
        </p:nvSpPr>
        <p:spPr/>
        <p:txBody>
          <a:bodyPr/>
          <a:lstStyle/>
          <a:p>
            <a:pPr fontAlgn="base"/>
            <a:r>
              <a:rPr lang="en-US" dirty="0" smtClean="0">
                <a:latin typeface="Times New Roman" pitchFamily="18" charset="0"/>
                <a:cs typeface="Times New Roman" pitchFamily="18" charset="0"/>
              </a:rPr>
              <a:t>Training might be layered to 3 levels: Juniors, Semi-Seniors and Seniors</a:t>
            </a:r>
          </a:p>
          <a:p>
            <a:pPr fontAlgn="base"/>
            <a:r>
              <a:rPr lang="en-US" dirty="0" smtClean="0">
                <a:latin typeface="Times New Roman" pitchFamily="18" charset="0"/>
                <a:cs typeface="Times New Roman" pitchFamily="18" charset="0"/>
              </a:rPr>
              <a:t>Coaches manage seniors. Each senior manages 2-3 semi-seniors. Also Seniors &amp; Semi-Seniors manage the juniors training. </a:t>
            </a:r>
          </a:p>
          <a:p>
            <a:pPr fontAlgn="base"/>
            <a:r>
              <a:rPr lang="en-US" dirty="0" smtClean="0">
                <a:latin typeface="Times New Roman" pitchFamily="18" charset="0"/>
                <a:cs typeface="Times New Roman" pitchFamily="18" charset="0"/>
              </a:rPr>
              <a:t>Promotions based on performance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Flat Training Hierarchy-cont’</a:t>
            </a:r>
            <a:endParaRPr lang="en-US" dirty="0"/>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Coaches should define what are the training plans for all layers. What are the expectations?</a:t>
            </a:r>
          </a:p>
          <a:p>
            <a:pPr fontAlgn="base"/>
            <a:r>
              <a:rPr lang="en-US" dirty="0" smtClean="0">
                <a:latin typeface="Times New Roman" pitchFamily="18" charset="0"/>
                <a:cs typeface="Times New Roman" pitchFamily="18" charset="0"/>
              </a:rPr>
              <a:t>Coaches should build software tools to measure different statistics for contestants. </a:t>
            </a:r>
          </a:p>
          <a:p>
            <a:pPr fontAlgn="base"/>
            <a:r>
              <a:rPr lang="en-US" dirty="0" smtClean="0">
                <a:latin typeface="Times New Roman" pitchFamily="18" charset="0"/>
                <a:cs typeface="Times New Roman" pitchFamily="18" charset="0"/>
              </a:rPr>
              <a:t>Coaches should define &amp; announce the criteria to select the teams sharing in the formal contests. </a:t>
            </a:r>
          </a:p>
          <a:p>
            <a:pPr fontAlgn="base"/>
            <a:r>
              <a:rPr lang="en-US" b="1" dirty="0" smtClean="0">
                <a:latin typeface="Times New Roman" pitchFamily="18" charset="0"/>
                <a:cs typeface="Times New Roman" pitchFamily="18" charset="0"/>
              </a:rPr>
              <a:t>Monitoring</a:t>
            </a:r>
            <a:r>
              <a:rPr lang="en-US" dirty="0" smtClean="0">
                <a:latin typeface="Times New Roman" pitchFamily="18" charset="0"/>
                <a:cs typeface="Times New Roman" pitchFamily="18" charset="0"/>
              </a:rPr>
              <a:t> meeting is done once or twice yearly to review all disciplines based on status.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Junior Training</a:t>
            </a:r>
            <a:endParaRPr lang="en-US" dirty="0"/>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Training might be 2 levels: Entry, </a:t>
            </a:r>
            <a:r>
              <a:rPr lang="en-US" dirty="0" err="1" smtClean="0">
                <a:latin typeface="Times New Roman" pitchFamily="18" charset="0"/>
                <a:cs typeface="Times New Roman" pitchFamily="18" charset="0"/>
              </a:rPr>
              <a:t>Adhocks</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Define for each level its targets and divide it to set of phases</a:t>
            </a:r>
          </a:p>
          <a:p>
            <a:pPr fontAlgn="base"/>
            <a:r>
              <a:rPr lang="en-US" dirty="0" smtClean="0">
                <a:latin typeface="Times New Roman" pitchFamily="18" charset="0"/>
                <a:cs typeface="Times New Roman" pitchFamily="18" charset="0"/>
              </a:rPr>
              <a:t>Define</a:t>
            </a:r>
            <a:r>
              <a:rPr lang="en-US" b="1" dirty="0" smtClean="0">
                <a:latin typeface="Times New Roman" pitchFamily="18" charset="0"/>
                <a:cs typeface="Times New Roman" pitchFamily="18" charset="0"/>
              </a:rPr>
              <a:t> Targets</a:t>
            </a:r>
            <a:r>
              <a:rPr lang="en-US" dirty="0" smtClean="0">
                <a:latin typeface="Times New Roman" pitchFamily="18" charset="0"/>
                <a:cs typeface="Times New Roman" pitchFamily="18" charset="0"/>
              </a:rPr>
              <a:t>: E.g. basic thinking skills, coding skills, basic techniques (E.g. DP, BS..) </a:t>
            </a:r>
          </a:p>
          <a:p>
            <a:pPr fontAlgn="base"/>
            <a:r>
              <a:rPr lang="en-US" dirty="0" smtClean="0">
                <a:latin typeface="Times New Roman" pitchFamily="18" charset="0"/>
                <a:cs typeface="Times New Roman" pitchFamily="18" charset="0"/>
              </a:rPr>
              <a:t>Problems should be </a:t>
            </a:r>
            <a:r>
              <a:rPr lang="en-US" b="1" dirty="0" smtClean="0">
                <a:latin typeface="Times New Roman" pitchFamily="18" charset="0"/>
                <a:cs typeface="Times New Roman" pitchFamily="18" charset="0"/>
              </a:rPr>
              <a:t>well</a:t>
            </a:r>
            <a:r>
              <a:rPr lang="en-US" dirty="0" smtClean="0">
                <a:latin typeface="Times New Roman" pitchFamily="18" charset="0"/>
                <a:cs typeface="Times New Roman" pitchFamily="18" charset="0"/>
              </a:rPr>
              <a:t> selected, to achieve the targets.</a:t>
            </a:r>
          </a:p>
          <a:p>
            <a:r>
              <a:rPr lang="en-US" dirty="0" smtClean="0">
                <a:latin typeface="Times New Roman" pitchFamily="18" charset="0"/>
                <a:cs typeface="Times New Roman" pitchFamily="18" charset="0"/>
              </a:rPr>
              <a:t>Define </a:t>
            </a:r>
            <a:r>
              <a:rPr lang="en-US" b="1" dirty="0" smtClean="0">
                <a:latin typeface="Times New Roman" pitchFamily="18" charset="0"/>
                <a:cs typeface="Times New Roman" pitchFamily="18" charset="0"/>
              </a:rPr>
              <a:t>Expectations: </a:t>
            </a:r>
            <a:r>
              <a:rPr lang="en-US" dirty="0" smtClean="0">
                <a:latin typeface="Times New Roman" pitchFamily="18" charset="0"/>
                <a:cs typeface="Times New Roman" pitchFamily="18" charset="0"/>
              </a:rPr>
              <a:t>E.g. Stable Green in TC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Semi-Senior Training</a:t>
            </a:r>
            <a:endParaRPr lang="en-US" dirty="0"/>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Seniors should pick 2-3 survival contestants to work with them</a:t>
            </a:r>
          </a:p>
          <a:p>
            <a:pPr fontAlgn="base"/>
            <a:r>
              <a:rPr lang="en-US" dirty="0" smtClean="0">
                <a:latin typeface="Times New Roman" pitchFamily="18" charset="0"/>
                <a:cs typeface="Times New Roman" pitchFamily="18" charset="0"/>
              </a:rPr>
              <a:t>Training style could be: </a:t>
            </a:r>
            <a:r>
              <a:rPr lang="en-US" b="1" dirty="0" smtClean="0">
                <a:latin typeface="Times New Roman" pitchFamily="18" charset="0"/>
                <a:cs typeface="Times New Roman" pitchFamily="18" charset="0"/>
              </a:rPr>
              <a:t>Pairing</a:t>
            </a:r>
          </a:p>
          <a:p>
            <a:pPr fontAlgn="base"/>
            <a:r>
              <a:rPr lang="en-US" dirty="0" smtClean="0">
                <a:latin typeface="Times New Roman" pitchFamily="18" charset="0"/>
                <a:cs typeface="Times New Roman" pitchFamily="18" charset="0"/>
              </a:rPr>
              <a:t>Training targets might be</a:t>
            </a:r>
          </a:p>
          <a:p>
            <a:pPr lvl="1" fontAlgn="base"/>
            <a:r>
              <a:rPr lang="en-US" dirty="0" smtClean="0">
                <a:latin typeface="Times New Roman" pitchFamily="18" charset="0"/>
                <a:cs typeface="Times New Roman" pitchFamily="18" charset="0"/>
              </a:rPr>
              <a:t>Apply Monitor-Disciple approach extensively</a:t>
            </a:r>
          </a:p>
          <a:p>
            <a:pPr lvl="1" fontAlgn="base"/>
            <a:r>
              <a:rPr lang="en-US" dirty="0" smtClean="0">
                <a:latin typeface="Times New Roman" pitchFamily="18" charset="0"/>
                <a:cs typeface="Times New Roman" pitchFamily="18" charset="0"/>
              </a:rPr>
              <a:t>Thinking process &gt; acceptance of a problem</a:t>
            </a:r>
          </a:p>
          <a:p>
            <a:pPr lvl="1" fontAlgn="base"/>
            <a:r>
              <a:rPr lang="en-US" dirty="0" smtClean="0">
                <a:latin typeface="Times New Roman" pitchFamily="18" charset="0"/>
                <a:cs typeface="Times New Roman" pitchFamily="18" charset="0"/>
              </a:rPr>
              <a:t>75% is hard ad-hocks </a:t>
            </a:r>
            <a:r>
              <a:rPr lang="en-US" dirty="0" err="1" smtClean="0">
                <a:latin typeface="Times New Roman" pitchFamily="18" charset="0"/>
                <a:cs typeface="Times New Roman" pitchFamily="18" charset="0"/>
              </a:rPr>
              <a:t>vs</a:t>
            </a:r>
            <a:r>
              <a:rPr lang="en-US" dirty="0" smtClean="0">
                <a:latin typeface="Times New Roman" pitchFamily="18" charset="0"/>
                <a:cs typeface="Times New Roman" pitchFamily="18" charset="0"/>
              </a:rPr>
              <a:t> 25% for knowledge</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Seniors Training</a:t>
            </a:r>
            <a:endParaRPr lang="en-US" dirty="0"/>
          </a:p>
        </p:txBody>
      </p:sp>
      <p:sp>
        <p:nvSpPr>
          <p:cNvPr id="3" name="Content Placeholder 2"/>
          <p:cNvSpPr>
            <a:spLocks noGrp="1"/>
          </p:cNvSpPr>
          <p:nvPr>
            <p:ph idx="1"/>
          </p:nvPr>
        </p:nvSpPr>
        <p:spPr/>
        <p:txBody>
          <a:bodyPr>
            <a:normAutofit fontScale="92500"/>
          </a:bodyPr>
          <a:lstStyle/>
          <a:p>
            <a:pPr fontAlgn="base"/>
            <a:r>
              <a:rPr lang="en-US" dirty="0" smtClean="0">
                <a:latin typeface="Times New Roman" pitchFamily="18" charset="0"/>
                <a:cs typeface="Times New Roman" pitchFamily="18" charset="0"/>
              </a:rPr>
              <a:t>Remaining knowledge and experience</a:t>
            </a:r>
          </a:p>
          <a:p>
            <a:pPr fontAlgn="base"/>
            <a:r>
              <a:rPr lang="en-US" dirty="0" smtClean="0">
                <a:latin typeface="Times New Roman" pitchFamily="18" charset="0"/>
                <a:cs typeface="Times New Roman" pitchFamily="18" charset="0"/>
              </a:rPr>
              <a:t>Hard problems on algorithms</a:t>
            </a:r>
          </a:p>
          <a:p>
            <a:pPr fontAlgn="base"/>
            <a:r>
              <a:rPr lang="en-US" dirty="0" smtClean="0">
                <a:latin typeface="Times New Roman" pitchFamily="18" charset="0"/>
                <a:cs typeface="Times New Roman" pitchFamily="18" charset="0"/>
              </a:rPr>
              <a:t>Working on seniors’ weak points</a:t>
            </a:r>
          </a:p>
          <a:p>
            <a:pPr fontAlgn="base"/>
            <a:r>
              <a:rPr lang="en-US" dirty="0" smtClean="0">
                <a:latin typeface="Times New Roman" pitchFamily="18" charset="0"/>
                <a:cs typeface="Times New Roman" pitchFamily="18" charset="0"/>
              </a:rPr>
              <a:t>Individual contests to measure seniors levels</a:t>
            </a:r>
          </a:p>
          <a:p>
            <a:pPr fontAlgn="base"/>
            <a:r>
              <a:rPr lang="en-US" dirty="0" smtClean="0">
                <a:latin typeface="Times New Roman" pitchFamily="18" charset="0"/>
                <a:cs typeface="Times New Roman" pitchFamily="18" charset="0"/>
              </a:rPr>
              <a:t>Teams constructions - Establish discipline for contest strategy</a:t>
            </a:r>
          </a:p>
          <a:p>
            <a:pPr fontAlgn="base"/>
            <a:r>
              <a:rPr lang="en-US" dirty="0" smtClean="0">
                <a:latin typeface="Times New Roman" pitchFamily="18" charset="0"/>
                <a:cs typeface="Times New Roman" pitchFamily="18" charset="0"/>
              </a:rPr>
              <a:t>After a training contest</a:t>
            </a:r>
          </a:p>
          <a:p>
            <a:pPr lvl="1" fontAlgn="base"/>
            <a:r>
              <a:rPr lang="en-US" dirty="0" smtClean="0">
                <a:latin typeface="Times New Roman" pitchFamily="18" charset="0"/>
                <a:cs typeface="Times New Roman" pitchFamily="18" charset="0"/>
              </a:rPr>
              <a:t>Revising the performance of every team. Applying the discipline?</a:t>
            </a:r>
          </a:p>
          <a:p>
            <a:pPr lvl="1" fontAlgn="base"/>
            <a:r>
              <a:rPr lang="en-US" dirty="0" smtClean="0">
                <a:latin typeface="Times New Roman" pitchFamily="18" charset="0"/>
                <a:cs typeface="Times New Roman" pitchFamily="18" charset="0"/>
              </a:rPr>
              <a:t>Discuss possible solutions for unsolved problems</a:t>
            </a:r>
          </a:p>
          <a:p>
            <a:pPr lvl="1" fontAlgn="base"/>
            <a:r>
              <a:rPr lang="en-US" dirty="0" smtClean="0">
                <a:latin typeface="Times New Roman" pitchFamily="18" charset="0"/>
                <a:cs typeface="Times New Roman" pitchFamily="18" charset="0"/>
              </a:rPr>
              <a:t>Solving form the unsolved problems as possible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Community inside an institution</a:t>
            </a:r>
            <a:endParaRPr lang="en-US" dirty="0"/>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Community push as many as possible students to  join</a:t>
            </a:r>
          </a:p>
          <a:p>
            <a:pPr fontAlgn="base"/>
            <a:r>
              <a:rPr lang="en-US" dirty="0" smtClean="0">
                <a:latin typeface="Times New Roman" pitchFamily="18" charset="0"/>
                <a:cs typeface="Times New Roman" pitchFamily="18" charset="0"/>
              </a:rPr>
              <a:t>Attract young students (High schools)</a:t>
            </a:r>
          </a:p>
          <a:p>
            <a:pPr fontAlgn="base"/>
            <a:r>
              <a:rPr lang="en-US" dirty="0" smtClean="0">
                <a:latin typeface="Times New Roman" pitchFamily="18" charset="0"/>
                <a:cs typeface="Times New Roman" pitchFamily="18" charset="0"/>
              </a:rPr>
              <a:t>More competing students = much challenge spirit, the fuel to improving performance</a:t>
            </a:r>
          </a:p>
          <a:p>
            <a:pPr fontAlgn="base"/>
            <a:r>
              <a:rPr lang="en-US" dirty="0" smtClean="0">
                <a:latin typeface="Times New Roman" pitchFamily="18" charset="0"/>
                <a:cs typeface="Times New Roman" pitchFamily="18" charset="0"/>
              </a:rPr>
              <a:t>The most promising status might be when it is shame to not belong to this community, and if belong to it, it is shame to not be part of its top seniors</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Community inside an institution</a:t>
            </a:r>
            <a:endParaRPr lang="en-US" dirty="0"/>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Each Institution should ease on students academic related issues</a:t>
            </a:r>
          </a:p>
          <a:p>
            <a:pPr fontAlgn="base"/>
            <a:r>
              <a:rPr lang="en-US" dirty="0" smtClean="0">
                <a:latin typeface="Times New Roman" pitchFamily="18" charset="0"/>
                <a:cs typeface="Times New Roman" pitchFamily="18" charset="0"/>
              </a:rPr>
              <a:t>Each Institution should maintain the hierarchy </a:t>
            </a:r>
          </a:p>
          <a:p>
            <a:pPr fontAlgn="base"/>
            <a:r>
              <a:rPr lang="en-US" dirty="0" smtClean="0">
                <a:latin typeface="Times New Roman" pitchFamily="18" charset="0"/>
                <a:cs typeface="Times New Roman" pitchFamily="18" charset="0"/>
              </a:rPr>
              <a:t>Mainly volunteer work, Hire if necessary</a:t>
            </a:r>
          </a:p>
          <a:p>
            <a:pPr fontAlgn="base"/>
            <a:r>
              <a:rPr lang="en-US" dirty="0" smtClean="0">
                <a:latin typeface="Times New Roman" pitchFamily="18" charset="0"/>
                <a:cs typeface="Times New Roman" pitchFamily="18" charset="0"/>
              </a:rPr>
              <a:t>Run camp from time to time by world finals leaders.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Community among institutions</a:t>
            </a:r>
            <a:endParaRPr lang="en-US" dirty="0"/>
          </a:p>
        </p:txBody>
      </p:sp>
      <p:sp>
        <p:nvSpPr>
          <p:cNvPr id="3" name="Content Placeholder 2"/>
          <p:cNvSpPr>
            <a:spLocks noGrp="1"/>
          </p:cNvSpPr>
          <p:nvPr>
            <p:ph idx="1"/>
          </p:nvPr>
        </p:nvSpPr>
        <p:spPr/>
        <p:txBody>
          <a:bodyPr>
            <a:normAutofit/>
          </a:bodyPr>
          <a:lstStyle/>
          <a:p>
            <a:pPr fontAlgn="base"/>
            <a:r>
              <a:rPr lang="en-US" dirty="0" smtClean="0">
                <a:latin typeface="Times New Roman" pitchFamily="18" charset="0"/>
                <a:cs typeface="Times New Roman" pitchFamily="18" charset="0"/>
              </a:rPr>
              <a:t>Collaborate together</a:t>
            </a:r>
          </a:p>
          <a:p>
            <a:pPr fontAlgn="base"/>
            <a:r>
              <a:rPr lang="en-US" dirty="0" smtClean="0">
                <a:latin typeface="Times New Roman" pitchFamily="18" charset="0"/>
                <a:cs typeface="Times New Roman" pitchFamily="18" charset="0"/>
              </a:rPr>
              <a:t>Yearly meeting  for knowledge share</a:t>
            </a:r>
          </a:p>
          <a:p>
            <a:pPr lvl="1" fontAlgn="base"/>
            <a:r>
              <a:rPr lang="en-US" dirty="0" smtClean="0">
                <a:latin typeface="Times New Roman" pitchFamily="18" charset="0"/>
                <a:cs typeface="Times New Roman" pitchFamily="18" charset="0"/>
              </a:rPr>
              <a:t>Coaches swapping</a:t>
            </a:r>
          </a:p>
          <a:p>
            <a:pPr fontAlgn="base"/>
            <a:r>
              <a:rPr lang="en-US" dirty="0" smtClean="0">
                <a:latin typeface="Times New Roman" pitchFamily="18" charset="0"/>
                <a:cs typeface="Times New Roman" pitchFamily="18" charset="0"/>
              </a:rPr>
              <a:t>Many local warm-up contests should be carried. Similar advices should be applied among Arab countries sharing in ACPC.</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229600" cy="2209800"/>
          </a:xfrm>
        </p:spPr>
        <p:txBody>
          <a:bodyPr>
            <a:noAutofit/>
          </a:bodyPr>
          <a:lstStyle/>
          <a:p>
            <a:pPr algn="ctr">
              <a:buNone/>
            </a:pPr>
            <a:endParaRPr lang="en-US" sz="4400" dirty="0" smtClean="0"/>
          </a:p>
          <a:p>
            <a:pPr algn="ctr">
              <a:buNone/>
            </a:pPr>
            <a:r>
              <a:rPr lang="en-US" sz="6000" b="1" dirty="0" smtClean="0"/>
              <a:t>Effective</a:t>
            </a:r>
            <a:r>
              <a:rPr lang="en-US" sz="6000" dirty="0" smtClean="0"/>
              <a:t> training?</a:t>
            </a:r>
            <a:endParaRPr lang="en-US" sz="6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229600" cy="2209800"/>
          </a:xfrm>
        </p:spPr>
        <p:txBody>
          <a:bodyPr>
            <a:normAutofit/>
          </a:bodyPr>
          <a:lstStyle/>
          <a:p>
            <a:pPr algn="ctr">
              <a:buNone/>
            </a:pPr>
            <a:r>
              <a:rPr lang="en-US" sz="9600" dirty="0" smtClean="0"/>
              <a:t>Back to Juniors</a:t>
            </a:r>
            <a:endParaRPr lang="en-US" sz="9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Phases</a:t>
            </a:r>
            <a:endParaRPr lang="en-US" dirty="0"/>
          </a:p>
        </p:txBody>
      </p:sp>
      <p:graphicFrame>
        <p:nvGraphicFramePr>
          <p:cNvPr id="8" name="Content Placeholder 7"/>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actually happens</a:t>
            </a:r>
            <a:endParaRPr lang="en-US" dirty="0"/>
          </a:p>
        </p:txBody>
      </p:sp>
      <p:graphicFrame>
        <p:nvGraphicFramePr>
          <p:cNvPr id="8" name="Content Placeholder 7"/>
          <p:cNvGraphicFramePr>
            <a:graphicFrameLocks noGrp="1"/>
          </p:cNvGraphicFramePr>
          <p:nvPr>
            <p:ph idx="1"/>
          </p:nvPr>
        </p:nvGraphicFramePr>
        <p:xfrm>
          <a:off x="457200" y="2209800"/>
          <a:ext cx="8229600" cy="1417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7"/>
          <p:cNvGraphicFramePr>
            <a:graphicFrameLocks/>
          </p:cNvGraphicFramePr>
          <p:nvPr/>
        </p:nvGraphicFramePr>
        <p:xfrm>
          <a:off x="457200" y="3687763"/>
          <a:ext cx="8229600" cy="141763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5" name="Content Placeholder 7"/>
          <p:cNvGraphicFramePr>
            <a:graphicFrameLocks/>
          </p:cNvGraphicFramePr>
          <p:nvPr/>
        </p:nvGraphicFramePr>
        <p:xfrm>
          <a:off x="457200" y="4983163"/>
          <a:ext cx="8229600" cy="14176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229600" cy="2209800"/>
          </a:xfrm>
        </p:spPr>
        <p:txBody>
          <a:bodyPr>
            <a:normAutofit fontScale="85000" lnSpcReduction="20000"/>
          </a:bodyPr>
          <a:lstStyle/>
          <a:p>
            <a:pPr algn="ctr">
              <a:buNone/>
            </a:pPr>
            <a:r>
              <a:rPr lang="en-US" sz="9600" dirty="0" smtClean="0"/>
              <a:t>After solving 3000+ Problem</a:t>
            </a:r>
            <a:endParaRPr lang="en-US" sz="9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229600" cy="2209800"/>
          </a:xfrm>
        </p:spPr>
        <p:txBody>
          <a:bodyPr>
            <a:normAutofit/>
          </a:bodyPr>
          <a:lstStyle/>
          <a:p>
            <a:pPr algn="ctr">
              <a:buNone/>
            </a:pPr>
            <a:r>
              <a:rPr lang="en-US" sz="9600" dirty="0" smtClean="0"/>
              <a:t>The Seniors</a:t>
            </a:r>
            <a:endParaRPr lang="en-US" sz="96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511</TotalTime>
  <Words>962</Words>
  <Application>Microsoft Office PowerPoint</Application>
  <PresentationFormat>On-screen Show (4:3)</PresentationFormat>
  <Paragraphs>194</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Boosting contestants performance The Discipline-Monitor Approach</vt:lpstr>
      <vt:lpstr>Performance problems?</vt:lpstr>
      <vt:lpstr>HOW ... according to top finalists?</vt:lpstr>
      <vt:lpstr>Slide 4</vt:lpstr>
      <vt:lpstr>Slide 5</vt:lpstr>
      <vt:lpstr>Problem Solving Phases</vt:lpstr>
      <vt:lpstr>What actually happens</vt:lpstr>
      <vt:lpstr>Slide 8</vt:lpstr>
      <vt:lpstr>Slide 9</vt:lpstr>
      <vt:lpstr>Slide 10</vt:lpstr>
      <vt:lpstr>Slide 11</vt:lpstr>
      <vt:lpstr>Slide 12</vt:lpstr>
      <vt:lpstr>Slide 13</vt:lpstr>
      <vt:lpstr>Slide 14</vt:lpstr>
      <vt:lpstr>Slide 15</vt:lpstr>
      <vt:lpstr>The Discipline</vt:lpstr>
      <vt:lpstr>Discipline Example</vt:lpstr>
      <vt:lpstr>Passing the Plateau?</vt:lpstr>
      <vt:lpstr>Thinking Discipline</vt:lpstr>
      <vt:lpstr>Solving Phases Discipline Cheat Sheet</vt:lpstr>
      <vt:lpstr>More Discipline Examples</vt:lpstr>
      <vt:lpstr>The Monitor</vt:lpstr>
      <vt:lpstr>Log everything</vt:lpstr>
      <vt:lpstr>Log analysis</vt:lpstr>
      <vt:lpstr>Slide 25</vt:lpstr>
      <vt:lpstr>Performance Boosting Factors</vt:lpstr>
      <vt:lpstr>Training Principles</vt:lpstr>
      <vt:lpstr>Training Principles</vt:lpstr>
      <vt:lpstr>Zone of proximal development</vt:lpstr>
      <vt:lpstr>Flat Training Hierarchy</vt:lpstr>
      <vt:lpstr>Flat Training Hierarchy-cont’</vt:lpstr>
      <vt:lpstr>Junior Training</vt:lpstr>
      <vt:lpstr>Semi-Senior Training</vt:lpstr>
      <vt:lpstr>Seniors Training</vt:lpstr>
      <vt:lpstr>Community inside an institution</vt:lpstr>
      <vt:lpstr>Community inside an institution</vt:lpstr>
      <vt:lpstr>Community among institutions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contestants performance The Discipline-Monitor Approach</dc:title>
  <dc:creator>Mostafa Saad</dc:creator>
  <cp:lastModifiedBy>Mostafa Saad</cp:lastModifiedBy>
  <cp:revision>61</cp:revision>
  <dcterms:created xsi:type="dcterms:W3CDTF">2013-11-21T15:01:05Z</dcterms:created>
  <dcterms:modified xsi:type="dcterms:W3CDTF">2013-11-23T14:18:13Z</dcterms:modified>
</cp:coreProperties>
</file>