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80" r:id="rId3"/>
    <p:sldId id="279" r:id="rId4"/>
    <p:sldId id="281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71" autoAdjust="0"/>
    <p:restoredTop sz="99472" autoAdjust="0"/>
  </p:normalViewPr>
  <p:slideViewPr>
    <p:cSldViewPr>
      <p:cViewPr varScale="1">
        <p:scale>
          <a:sx n="74" d="100"/>
          <a:sy n="74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ites.google.com/site/acmicpcfcicu/hom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algn="l"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Teaching Assistant @ Cairo University</a:t>
            </a: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2149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2149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2225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2225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2225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2225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2225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2225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2225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2225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2225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2133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2422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Monitor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Followed discipline?</a:t>
            </a:r>
          </a:p>
          <a:p>
            <a:pPr fontAlgn="base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Discipline achieves its targets? </a:t>
            </a:r>
          </a:p>
          <a:p>
            <a:pPr fontAlgn="base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build it? Update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Phase 1: Junior Training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Knowledge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Don’t read ANY algorithms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TopCoder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Problems Div2 – 250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SRM 300 to 400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Compete in all online SRMs 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CodeForces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Move to Next level: when online score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~ 230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better follow </a:t>
            </a:r>
            <a:r>
              <a:rPr lang="en-US" dirty="0" err="1" smtClean="0"/>
              <a:t>acmicpcfcicu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https://sites.google.com/site/acmicpcfcicu/home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895600"/>
            <a:ext cx="7162800" cy="368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543800" cy="486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Or better follow </a:t>
            </a:r>
            <a:r>
              <a:rPr lang="en-US" dirty="0" err="1" smtClean="0"/>
              <a:t>acmicpcfcicu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 Process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09800"/>
            <a:ext cx="6418263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Semi-Seniors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 to Phase 1 (or Level 1, 2 in </a:t>
            </a:r>
            <a:r>
              <a:rPr lang="en-US" dirty="0" err="1" smtClean="0"/>
              <a:t>acmicpcfcicu</a:t>
            </a:r>
            <a:r>
              <a:rPr lang="en-US" dirty="0" smtClean="0"/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 little more knowledge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Move one step up (e.g. Div2 – 500)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Stop when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Score ~ 400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could depend on problems order in my Junior Training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2 - Knowledge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2286000" y="4038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2438400" y="57150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19400" y="6096000"/>
            <a:ext cx="149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8 videos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981200"/>
            <a:ext cx="19240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4114800"/>
            <a:ext cx="18859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524000"/>
            <a:ext cx="19145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876800"/>
            <a:ext cx="19812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3276600"/>
            <a:ext cx="19335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2849824" y="381000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3 videos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2438400" y="2057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02224" y="182880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4 videos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 Process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2590800"/>
            <a:ext cx="82296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 Discipline into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Putting Approach into action</a:t>
            </a:r>
          </a:p>
          <a:p>
            <a:r>
              <a:rPr lang="en-US" dirty="0" smtClean="0"/>
              <a:t>Problems Match ZPD</a:t>
            </a:r>
          </a:p>
          <a:p>
            <a:r>
              <a:rPr lang="en-US" dirty="0" smtClean="0"/>
              <a:t>Measure for progress</a:t>
            </a:r>
          </a:p>
          <a:p>
            <a:r>
              <a:rPr lang="en-US" dirty="0" smtClean="0"/>
              <a:t>Logging for Monitoring</a:t>
            </a:r>
          </a:p>
          <a:p>
            <a:r>
              <a:rPr lang="en-US" dirty="0" smtClean="0"/>
              <a:t>Disciplines to follow</a:t>
            </a:r>
          </a:p>
          <a:p>
            <a:r>
              <a:rPr lang="en-US" b="1" dirty="0" smtClean="0"/>
              <a:t>Google Sheet Link </a:t>
            </a:r>
            <a:r>
              <a:rPr lang="en-US" dirty="0" smtClean="0"/>
              <a:t>(Click File-&gt; Make a Copy)</a:t>
            </a:r>
          </a:p>
          <a:p>
            <a:pPr lvl="1"/>
            <a:r>
              <a:rPr lang="en-US" dirty="0" smtClean="0"/>
              <a:t>http://goo.gl/Qgyskz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Discipline Training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6561137" cy="459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ACM ACPC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7086600" cy="5161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Sheet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57400"/>
            <a:ext cx="8161337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490788"/>
            <a:ext cx="8824912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3" y="2824163"/>
            <a:ext cx="8789987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to develop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 documents to develop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Mind Logging: During solving a problem, log every thing with time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Discipline: Write checklists to follow. Investigate Mind logging to know your problems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Inspection List: Each time you do new bug, record 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 toward seniority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1447800"/>
            <a:ext cx="19335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447800"/>
            <a:ext cx="19716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200400"/>
            <a:ext cx="39243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4953000"/>
            <a:ext cx="19812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10400" y="4876800"/>
            <a:ext cx="19621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867400" y="39624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209800"/>
            <a:ext cx="368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Passed Phase 1 &amp; 2 = thinking engine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983468"/>
            <a:ext cx="3187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to learn more algorithms</a:t>
            </a:r>
          </a:p>
          <a:p>
            <a:pPr algn="ctr"/>
            <a:r>
              <a:rPr lang="en-US" dirty="0" smtClean="0"/>
              <a:t>+</a:t>
            </a:r>
          </a:p>
          <a:p>
            <a:r>
              <a:rPr lang="en-US" dirty="0" smtClean="0"/>
              <a:t>Move to higher (e.g. Div2-1000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CodeForces</a:t>
            </a:r>
            <a:r>
              <a:rPr lang="en-US" dirty="0" smtClean="0"/>
              <a:t> Div2-C)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4595336"/>
            <a:ext cx="417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much attention to the thinking series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Vs Smart 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2133600"/>
            <a:ext cx="3100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Contestant + Hard Work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Contestant + Smart 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3572470"/>
            <a:ext cx="3134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Think much about your training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Weak Points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improve..etc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4944070"/>
            <a:ext cx="34344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year you could be 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Green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Blue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Yellow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person!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0"/>
            <a:ext cx="39052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3048000" y="3810000"/>
            <a:ext cx="1524000" cy="190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 Prerequisites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Core advices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Discipline Monitor Approach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Junior Training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Semi-Senior Training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Discipline Monitor into action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Moving to toward Seniority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Last advice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Programming Knowledge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Variables, Conditions, Arrays, Loops, Functions, Recursion, STL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 Structure / Basic Class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handle Files (Basic read / write operations)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Nothing more (e.g. No OOP, operator overloading…)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Programming Practice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Solve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much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exercises on learnt concepts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 for Programming Competitions Series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advices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1: Practice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2: Go to step 1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Challenge spirit…compete against others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8001000" cy="450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Practice YouTube Series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762125"/>
            <a:ext cx="51530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4619628" y="6324600"/>
            <a:ext cx="1552573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5305426" y="2133600"/>
            <a:ext cx="1400175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391030" y="3581400"/>
            <a:ext cx="162877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4724400"/>
            <a:ext cx="290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Listen to 1 video every week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3600" y="2819400"/>
            <a:ext cx="289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Won’t be so helpful 4 Juniors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will help when grow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Discipline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approach to boost performance</a:t>
            </a:r>
          </a:p>
          <a:p>
            <a:pPr lvl="1"/>
            <a:r>
              <a:rPr lang="en-US" dirty="0" smtClean="0"/>
              <a:t>Last video in how to practice series</a:t>
            </a:r>
          </a:p>
          <a:p>
            <a:endParaRPr lang="en-US" dirty="0" smtClean="0"/>
          </a:p>
          <a:p>
            <a:r>
              <a:rPr lang="en-US" dirty="0" smtClean="0"/>
              <a:t>Build Disciplines</a:t>
            </a:r>
          </a:p>
          <a:p>
            <a:endParaRPr lang="en-US" dirty="0" smtClean="0"/>
          </a:p>
          <a:p>
            <a:r>
              <a:rPr lang="en-US" dirty="0" smtClean="0"/>
              <a:t>Apply them</a:t>
            </a:r>
          </a:p>
          <a:p>
            <a:endParaRPr lang="en-US" dirty="0" smtClean="0"/>
          </a:p>
          <a:p>
            <a:r>
              <a:rPr lang="en-US" dirty="0" smtClean="0"/>
              <a:t>Monitor -&gt; Evaluate -&gt; Update Disciplines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Discipline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Discipline = Behaving Systematically</a:t>
            </a:r>
          </a:p>
          <a:p>
            <a:pPr fontAlgn="base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way =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checklist </a:t>
            </a:r>
          </a:p>
          <a:p>
            <a:pPr fontAlgn="base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 discipline for everything! </a:t>
            </a:r>
          </a:p>
          <a:p>
            <a:pPr lvl="1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phases (Reading, thinking, solving...)</a:t>
            </a:r>
          </a:p>
          <a:p>
            <a:pPr lvl="1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Contest Strategy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4499</TotalTime>
  <Words>499</Words>
  <Application>Microsoft Office PowerPoint</Application>
  <PresentationFormat>On-screen Show (4:3)</PresentationFormat>
  <Paragraphs>135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Module</vt:lpstr>
      <vt:lpstr>Competitive Programming From Problem 2 Solution in O(1)</vt:lpstr>
      <vt:lpstr>ACM ACPC</vt:lpstr>
      <vt:lpstr>Agenda</vt:lpstr>
      <vt:lpstr>Competitive Programming Prerequisites</vt:lpstr>
      <vt:lpstr>Best advices</vt:lpstr>
      <vt:lpstr>Starting</vt:lpstr>
      <vt:lpstr>How to Practice YouTube Series</vt:lpstr>
      <vt:lpstr>Monitor Discipline Approach</vt:lpstr>
      <vt:lpstr>The Discipline</vt:lpstr>
      <vt:lpstr>The Monitor</vt:lpstr>
      <vt:lpstr>Phase 1: Junior Training</vt:lpstr>
      <vt:lpstr>Or better follow acmicpcfcicu</vt:lpstr>
      <vt:lpstr>Or better follow acmicpcfcicu</vt:lpstr>
      <vt:lpstr>Mind Process</vt:lpstr>
      <vt:lpstr>Phase 2: Semi-Seniors</vt:lpstr>
      <vt:lpstr>Phase 2 - Knowledge</vt:lpstr>
      <vt:lpstr>Mind Process</vt:lpstr>
      <vt:lpstr>Monitor Discipline into action</vt:lpstr>
      <vt:lpstr>Monitor Discipline Training</vt:lpstr>
      <vt:lpstr>Tasks Sheet</vt:lpstr>
      <vt:lpstr>Measures</vt:lpstr>
      <vt:lpstr>Statistics</vt:lpstr>
      <vt:lpstr>Documents to develop</vt:lpstr>
      <vt:lpstr>Moving to toward seniority</vt:lpstr>
      <vt:lpstr>Hard Vs Smart Work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304</cp:revision>
  <dcterms:created xsi:type="dcterms:W3CDTF">2014-04-09T19:43:03Z</dcterms:created>
  <dcterms:modified xsi:type="dcterms:W3CDTF">2014-06-15T08:21:03Z</dcterms:modified>
</cp:coreProperties>
</file>