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4" r:id="rId12"/>
    <p:sldId id="265" r:id="rId13"/>
    <p:sldId id="269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71" autoAdjust="0"/>
    <p:restoredTop sz="99472" autoAdjust="0"/>
  </p:normalViewPr>
  <p:slideViewPr>
    <p:cSldViewPr>
      <p:cViewPr varScale="1">
        <p:scale>
          <a:sx n="74" d="100"/>
          <a:sy n="74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5A4BB1-26EE-49A5-B5D8-2DB75BCBAAA1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en-US" dirty="0" smtClean="0"/>
              <a:t>Matrix Basic Operations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400864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algn="l"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Teaching Assistant @ Cairo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Shared column must be equal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AxB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*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BxC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 is shared column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 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AxC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Matrix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j) cell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row x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column.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Both of them are B length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Order is O(N^3)…there is another algorithm more efficient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438400"/>
          <a:ext cx="1534704" cy="1279779"/>
        </p:xfrm>
        <a:graphic>
          <a:graphicData uri="http://schemas.openxmlformats.org/drawingml/2006/table">
            <a:tbl>
              <a:tblPr/>
              <a:tblGrid>
                <a:gridCol w="720846"/>
                <a:gridCol w="813858"/>
              </a:tblGrid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18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18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18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6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58704" y="2743200"/>
          <a:ext cx="2743201" cy="838200"/>
        </p:xfrm>
        <a:graphic>
          <a:graphicData uri="http://schemas.openxmlformats.org/drawingml/2006/table">
            <a:tbl>
              <a:tblPr/>
              <a:tblGrid>
                <a:gridCol w="674915"/>
                <a:gridCol w="762000"/>
                <a:gridCol w="653143"/>
                <a:gridCol w="653143"/>
              </a:tblGrid>
              <a:tr h="419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18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18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6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Calibri"/>
                          <a:ea typeface="Calibri"/>
                          <a:cs typeface="Arial"/>
                        </a:rPr>
                        <a:t>7</a:t>
                      </a:r>
                      <a:endParaRPr lang="en-US" sz="18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0" y="30480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2971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4495800"/>
          <a:ext cx="2743201" cy="1257300"/>
        </p:xfrm>
        <a:graphic>
          <a:graphicData uri="http://schemas.openxmlformats.org/drawingml/2006/table">
            <a:tbl>
              <a:tblPr/>
              <a:tblGrid>
                <a:gridCol w="674915"/>
                <a:gridCol w="762000"/>
                <a:gridCol w="653143"/>
                <a:gridCol w="653143"/>
              </a:tblGrid>
              <a:tr h="419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11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latin typeface="Calibri"/>
                          <a:ea typeface="Calibri"/>
                          <a:cs typeface="Arial"/>
                        </a:rPr>
                        <a:t>14</a:t>
                      </a:r>
                      <a:endParaRPr lang="en-US" sz="18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17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20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23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30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Calibri"/>
                          <a:ea typeface="Calibri"/>
                          <a:cs typeface="Arial"/>
                        </a:rPr>
                        <a:t>37</a:t>
                      </a:r>
                      <a:endParaRPr lang="en-US" sz="18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44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35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46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57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68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10800000" flipV="1">
            <a:off x="2286000" y="4191000"/>
            <a:ext cx="2743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29200" y="3886200"/>
            <a:ext cx="23727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Cell (2, 3)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row in A = (3, 4)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column in B = (3, 7)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Row x Col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3*3 + 4*7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609600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(3x2) * (2x4) = 3x4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14600"/>
            <a:ext cx="789269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</a:t>
            </a:r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05000"/>
            <a:ext cx="2797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Similar to normal numbers: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10^8 = (10^2)^4 = (10^4)^2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10^9 = 10 * 10^8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429000"/>
            <a:ext cx="6248400" cy="281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Powers Sum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05000"/>
            <a:ext cx="76145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(a^1+a^2+a^3+a^4+a^5+a^6)   =  (a^1+a^2+a^3)+(a^1*a^3+a^2*a^3+a^3*a^3)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(a^1+a^2+a^3)+a^3*(a^1+a^2+a^3)  = (a^1+a^2+a^3)*(I+a^3).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(a^1+a^2+a^3+a^4+a^5+a^6+a^7)   = a + a*(a^1+a^2+a^3+a^4+a^5+a^6)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= a (1 + a^1+a^2+a^3+a^4+a^5+a^6)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10000"/>
            <a:ext cx="7010400" cy="241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Easy Code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0"/>
            <a:ext cx="8153400" cy="147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876800" cy="65532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Matrix with all values are zero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876800"/>
            <a:ext cx="5080254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2819400"/>
          <a:ext cx="2929890" cy="1279779"/>
        </p:xfrm>
        <a:graphic>
          <a:graphicData uri="http://schemas.openxmlformats.org/drawingml/2006/table">
            <a:tbl>
              <a:tblPr/>
              <a:tblGrid>
                <a:gridCol w="720846"/>
                <a:gridCol w="813858"/>
                <a:gridCol w="697593"/>
                <a:gridCol w="697593"/>
              </a:tblGrid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876800" cy="65532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Matrix with diagonal values are one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2819400"/>
          <a:ext cx="2232297" cy="1279779"/>
        </p:xfrm>
        <a:graphic>
          <a:graphicData uri="http://schemas.openxmlformats.org/drawingml/2006/table">
            <a:tbl>
              <a:tblPr/>
              <a:tblGrid>
                <a:gridCol w="720846"/>
                <a:gridCol w="813858"/>
                <a:gridCol w="697593"/>
              </a:tblGrid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343400"/>
            <a:ext cx="4038600" cy="2028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876800" cy="65532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 of diagonal values.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2819400"/>
          <a:ext cx="2232297" cy="1279779"/>
        </p:xfrm>
        <a:graphic>
          <a:graphicData uri="http://schemas.openxmlformats.org/drawingml/2006/table">
            <a:tbl>
              <a:tblPr/>
              <a:tblGrid>
                <a:gridCol w="720846"/>
                <a:gridCol w="813858"/>
                <a:gridCol w="697593"/>
              </a:tblGrid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Calibri"/>
                          <a:ea typeface="Calibri"/>
                          <a:cs typeface="Arial"/>
                        </a:rPr>
                        <a:t>10</a:t>
                      </a:r>
                      <a:endParaRPr lang="en-US" sz="18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-5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Calibri"/>
                          <a:ea typeface="Calibri"/>
                          <a:cs typeface="Arial"/>
                        </a:rPr>
                        <a:t>20</a:t>
                      </a:r>
                      <a:endParaRPr lang="en-US" sz="18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7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Calibri"/>
                          <a:ea typeface="Calibri"/>
                          <a:cs typeface="Arial"/>
                        </a:rPr>
                        <a:t>30</a:t>
                      </a:r>
                      <a:endParaRPr lang="en-US" sz="18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267200" y="3124200"/>
            <a:ext cx="4876800" cy="655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Trace = 10+20+30 = 60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343399"/>
            <a:ext cx="3429000" cy="2007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Clockwise Rotation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438400"/>
          <a:ext cx="2232297" cy="853186"/>
        </p:xfrm>
        <a:graphic>
          <a:graphicData uri="http://schemas.openxmlformats.org/drawingml/2006/table">
            <a:tbl>
              <a:tblPr/>
              <a:tblGrid>
                <a:gridCol w="720846"/>
                <a:gridCol w="813858"/>
                <a:gridCol w="697593"/>
              </a:tblGrid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latin typeface="Calibri"/>
                          <a:ea typeface="Calibri"/>
                          <a:cs typeface="Arial"/>
                        </a:rPr>
                        <a:t>7</a:t>
                      </a:r>
                      <a:endParaRPr lang="en-US" sz="18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9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657600" y="2667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63903" y="2209800"/>
          <a:ext cx="1534704" cy="1279779"/>
        </p:xfrm>
        <a:graphic>
          <a:graphicData uri="http://schemas.openxmlformats.org/drawingml/2006/table">
            <a:tbl>
              <a:tblPr/>
              <a:tblGrid>
                <a:gridCol w="720846"/>
                <a:gridCol w="813858"/>
              </a:tblGrid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18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9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7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733800"/>
            <a:ext cx="4724400" cy="255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Reflection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438400"/>
          <a:ext cx="2232297" cy="853186"/>
        </p:xfrm>
        <a:graphic>
          <a:graphicData uri="http://schemas.openxmlformats.org/drawingml/2006/table">
            <a:tbl>
              <a:tblPr/>
              <a:tblGrid>
                <a:gridCol w="720846"/>
                <a:gridCol w="813858"/>
                <a:gridCol w="697593"/>
              </a:tblGrid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latin typeface="Calibri"/>
                          <a:ea typeface="Calibri"/>
                          <a:cs typeface="Arial"/>
                        </a:rPr>
                        <a:t>7</a:t>
                      </a:r>
                      <a:endParaRPr lang="en-US" sz="18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9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657600" y="2667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11503" y="2438400"/>
          <a:ext cx="2232297" cy="853186"/>
        </p:xfrm>
        <a:graphic>
          <a:graphicData uri="http://schemas.openxmlformats.org/drawingml/2006/table">
            <a:tbl>
              <a:tblPr/>
              <a:tblGrid>
                <a:gridCol w="720846"/>
                <a:gridCol w="813858"/>
                <a:gridCol w="697593"/>
              </a:tblGrid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latin typeface="Calibri"/>
                          <a:ea typeface="Calibri"/>
                          <a:cs typeface="Arial"/>
                        </a:rPr>
                        <a:t>7</a:t>
                      </a:r>
                      <a:endParaRPr lang="en-US" sz="18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9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505200"/>
            <a:ext cx="5492028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876800" cy="6553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Same dimensions for the 2 matrices.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 is for corresponding cells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8503" y="2956814"/>
          <a:ext cx="2232297" cy="853186"/>
        </p:xfrm>
        <a:graphic>
          <a:graphicData uri="http://schemas.openxmlformats.org/drawingml/2006/table">
            <a:tbl>
              <a:tblPr/>
              <a:tblGrid>
                <a:gridCol w="720846"/>
                <a:gridCol w="813858"/>
                <a:gridCol w="697593"/>
              </a:tblGrid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18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352800" y="2956814"/>
          <a:ext cx="2232297" cy="853186"/>
        </p:xfrm>
        <a:graphic>
          <a:graphicData uri="http://schemas.openxmlformats.org/drawingml/2006/table">
            <a:tbl>
              <a:tblPr/>
              <a:tblGrid>
                <a:gridCol w="720846"/>
                <a:gridCol w="813858"/>
                <a:gridCol w="697593"/>
              </a:tblGrid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  <a:endParaRPr lang="en-US" sz="18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7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9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19400" y="3200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00800" y="2971800"/>
          <a:ext cx="2232297" cy="853186"/>
        </p:xfrm>
        <a:graphic>
          <a:graphicData uri="http://schemas.openxmlformats.org/drawingml/2006/table">
            <a:tbl>
              <a:tblPr/>
              <a:tblGrid>
                <a:gridCol w="720846"/>
                <a:gridCol w="813858"/>
                <a:gridCol w="697593"/>
              </a:tblGrid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Calibri"/>
                          <a:ea typeface="Calibri"/>
                          <a:cs typeface="Arial"/>
                        </a:rPr>
                        <a:t>7</a:t>
                      </a:r>
                      <a:endParaRPr lang="en-US" sz="18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6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7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9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67400" y="32153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191000"/>
            <a:ext cx="5029200" cy="227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+ 1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553200" cy="65532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Nice utility to add identity to square matrix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8503" y="2956814"/>
          <a:ext cx="1534704" cy="853186"/>
        </p:xfrm>
        <a:graphic>
          <a:graphicData uri="http://schemas.openxmlformats.org/drawingml/2006/table">
            <a:tbl>
              <a:tblPr/>
              <a:tblGrid>
                <a:gridCol w="720846"/>
                <a:gridCol w="813858"/>
              </a:tblGrid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7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18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56296" y="2956814"/>
          <a:ext cx="1534704" cy="853186"/>
        </p:xfrm>
        <a:graphic>
          <a:graphicData uri="http://schemas.openxmlformats.org/drawingml/2006/table">
            <a:tbl>
              <a:tblPr/>
              <a:tblGrid>
                <a:gridCol w="720846"/>
                <a:gridCol w="813858"/>
              </a:tblGrid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18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33600" y="3200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029200" y="2971800"/>
          <a:ext cx="1534704" cy="853186"/>
        </p:xfrm>
        <a:graphic>
          <a:graphicData uri="http://schemas.openxmlformats.org/drawingml/2006/table">
            <a:tbl>
              <a:tblPr/>
              <a:tblGrid>
                <a:gridCol w="720846"/>
                <a:gridCol w="813858"/>
              </a:tblGrid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Calibri"/>
                          <a:ea typeface="Calibri"/>
                          <a:cs typeface="Arial"/>
                        </a:rPr>
                        <a:t>7</a:t>
                      </a:r>
                      <a:endParaRPr lang="en-US" sz="18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Arial"/>
                        </a:rPr>
                        <a:t>7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95800" y="32153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267200"/>
            <a:ext cx="5257800" cy="195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2996</TotalTime>
  <Words>354</Words>
  <Application>Microsoft Office PowerPoint</Application>
  <PresentationFormat>On-screen Show (4:3)</PresentationFormat>
  <Paragraphs>166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Matrix Basic Operations</vt:lpstr>
      <vt:lpstr>For Easy Code</vt:lpstr>
      <vt:lpstr>Zero Matrix</vt:lpstr>
      <vt:lpstr>Identity Matrix</vt:lpstr>
      <vt:lpstr>Matrix Trace</vt:lpstr>
      <vt:lpstr>Matrix Clockwise Rotation</vt:lpstr>
      <vt:lpstr>Matrix Reflection</vt:lpstr>
      <vt:lpstr>Matrix Addition</vt:lpstr>
      <vt:lpstr>Matrix + 1</vt:lpstr>
      <vt:lpstr>Matrix Multiplication</vt:lpstr>
      <vt:lpstr>Matrix Multiplication</vt:lpstr>
      <vt:lpstr>Matrix Multiplication</vt:lpstr>
      <vt:lpstr>Matrix Power</vt:lpstr>
      <vt:lpstr>Matrix Powers Sum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219</cp:revision>
  <dcterms:created xsi:type="dcterms:W3CDTF">2014-04-09T19:43:03Z</dcterms:created>
  <dcterms:modified xsi:type="dcterms:W3CDTF">2014-05-27T08:28:02Z</dcterms:modified>
</cp:coreProperties>
</file>