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59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82" r:id="rId21"/>
    <p:sldId id="283" r:id="rId22"/>
    <p:sldId id="278" r:id="rId23"/>
    <p:sldId id="284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99472" autoAdjust="0"/>
  </p:normalViewPr>
  <p:slideViewPr>
    <p:cSldViewPr>
      <p:cViewPr varScale="1">
        <p:scale>
          <a:sx n="74" d="100"/>
          <a:sy n="74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5A4BB1-26EE-49A5-B5D8-2DB75BCBAAA1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dirty="0" smtClean="0"/>
              <a:t>Matrix Power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400864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ever we have initial state S0</a:t>
            </a:r>
          </a:p>
          <a:p>
            <a:r>
              <a:rPr lang="en-US" dirty="0" smtClean="0"/>
              <a:t>And we move to next State using </a:t>
            </a:r>
            <a:r>
              <a:rPr lang="en-US" b="1" dirty="0" smtClean="0"/>
              <a:t>basic</a:t>
            </a:r>
            <a:r>
              <a:rPr lang="en-US" dirty="0" smtClean="0"/>
              <a:t> sum/multiply operation</a:t>
            </a:r>
          </a:p>
          <a:p>
            <a:endParaRPr lang="en-US" dirty="0" smtClean="0"/>
          </a:p>
          <a:p>
            <a:r>
              <a:rPr lang="en-US" dirty="0" smtClean="0"/>
              <a:t>Try to define initial state in square matrix : S0</a:t>
            </a:r>
          </a:p>
          <a:p>
            <a:r>
              <a:rPr lang="en-US" dirty="0" smtClean="0"/>
              <a:t>Try to define the basic operations in transition matrix: T</a:t>
            </a:r>
          </a:p>
          <a:p>
            <a:endParaRPr lang="en-US" dirty="0" smtClean="0"/>
          </a:p>
          <a:p>
            <a:r>
              <a:rPr lang="en-US" dirty="0" smtClean="0"/>
              <a:t>Such That: S0 x T = S1</a:t>
            </a:r>
          </a:p>
          <a:p>
            <a:r>
              <a:rPr lang="en-US" dirty="0" smtClean="0"/>
              <a:t>Then to move to nth state: S0 x  T^ n-(d-1)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benefit?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need Fibonacci number with n = 10^18, liner approach won’t be good choice</a:t>
            </a:r>
          </a:p>
          <a:p>
            <a:endParaRPr lang="en-US" dirty="0" smtClean="0"/>
          </a:p>
          <a:p>
            <a:r>
              <a:rPr lang="en-US" dirty="0" smtClean="0"/>
              <a:t>However, matrix power will take only log(n) which is faster</a:t>
            </a:r>
          </a:p>
          <a:p>
            <a:endParaRPr lang="en-US" dirty="0" smtClean="0"/>
          </a:p>
          <a:p>
            <a:r>
              <a:rPr lang="en-US" dirty="0" smtClean="0"/>
              <a:t>Rule: If n is too big and the 2 matrices have low dimensions, then we could move to nth state in 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tough part. We learn it by experience.</a:t>
            </a:r>
          </a:p>
          <a:p>
            <a:r>
              <a:rPr lang="en-US" dirty="0" smtClean="0"/>
              <a:t>Typically matrices are square</a:t>
            </a:r>
          </a:p>
          <a:p>
            <a:r>
              <a:rPr lang="en-US" dirty="0" smtClean="0"/>
              <a:t>If terms are only summed and multiplied by constants deriving is easy. For others, you need to </a:t>
            </a:r>
            <a:r>
              <a:rPr lang="en-US" b="1" u="sng" dirty="0" smtClean="0"/>
              <a:t>think</a:t>
            </a:r>
            <a:r>
              <a:rPr lang="en-US" dirty="0" smtClean="0"/>
              <a:t> more.</a:t>
            </a:r>
          </a:p>
          <a:p>
            <a:r>
              <a:rPr lang="en-US" dirty="0" smtClean="0"/>
              <a:t>If F(</a:t>
            </a:r>
            <a:r>
              <a:rPr lang="en-US" dirty="0" err="1" smtClean="0"/>
              <a:t>i</a:t>
            </a:r>
            <a:r>
              <a:rPr lang="en-US" dirty="0" smtClean="0"/>
              <a:t>) depends on last k terms, try first matrix k x k</a:t>
            </a:r>
          </a:p>
          <a:p>
            <a:r>
              <a:rPr lang="en-US" dirty="0" smtClean="0"/>
              <a:t>Focus with </a:t>
            </a:r>
            <a:r>
              <a:rPr lang="en-US" b="1" dirty="0" smtClean="0"/>
              <a:t>First row</a:t>
            </a:r>
            <a:r>
              <a:rPr lang="en-US" dirty="0" smtClean="0"/>
              <a:t>, each element expresses an F(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Initialize it with the </a:t>
            </a:r>
            <a:r>
              <a:rPr lang="en-US" b="1" dirty="0" smtClean="0"/>
              <a:t>base cases</a:t>
            </a:r>
          </a:p>
          <a:p>
            <a:r>
              <a:rPr lang="en-US" dirty="0" smtClean="0"/>
              <a:t>Construct transition to move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initial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Fibonacci,  F(n) depends on 2 terms only: F(n-1) + F(n-2). So we have 2 base cases.</a:t>
            </a:r>
          </a:p>
          <a:p>
            <a:endParaRPr lang="en-US" dirty="0" smtClean="0"/>
          </a:p>
          <a:p>
            <a:r>
              <a:rPr lang="en-US" dirty="0" smtClean="0"/>
              <a:t>Then define 2x2 matrix. Fill </a:t>
            </a:r>
            <a:r>
              <a:rPr lang="en-US" b="1" dirty="0" smtClean="0"/>
              <a:t>first row </a:t>
            </a:r>
            <a:r>
              <a:rPr lang="en-US" dirty="0" smtClean="0"/>
              <a:t>and others zeros </a:t>
            </a:r>
          </a:p>
          <a:p>
            <a:r>
              <a:rPr lang="en-US" dirty="0" smtClean="0"/>
              <a:t>Let F[0][0] = F[0]. F[0][1] = F[1]</a:t>
            </a:r>
          </a:p>
          <a:p>
            <a:endParaRPr lang="en-US" dirty="0" smtClean="0"/>
          </a:p>
          <a:p>
            <a:r>
              <a:rPr lang="en-US" dirty="0" smtClean="0"/>
              <a:t>0 1</a:t>
            </a:r>
          </a:p>
          <a:p>
            <a:r>
              <a:rPr lang="en-US" dirty="0" smtClean="0"/>
              <a:t>0 0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transition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transition matrix, construct </a:t>
            </a:r>
            <a:r>
              <a:rPr lang="en-US" b="1" dirty="0" smtClean="0"/>
              <a:t>each column </a:t>
            </a:r>
            <a:r>
              <a:rPr lang="en-US" dirty="0" smtClean="0"/>
              <a:t>such that, first row x </a:t>
            </a:r>
            <a:r>
              <a:rPr lang="en-US" dirty="0" err="1" smtClean="0"/>
              <a:t>ith</a:t>
            </a:r>
            <a:r>
              <a:rPr lang="en-US" dirty="0" smtClean="0"/>
              <a:t> column calculate for us new F(</a:t>
            </a:r>
            <a:r>
              <a:rPr lang="en-US" dirty="0" err="1" smtClean="0"/>
              <a:t>i</a:t>
            </a:r>
            <a:r>
              <a:rPr lang="en-US" dirty="0" smtClean="0"/>
              <a:t>) in F[0][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Let first row values are (a, b). We need to move to (b, 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</a:p>
          <a:p>
            <a:r>
              <a:rPr lang="en-US" dirty="0" smtClean="0"/>
              <a:t>(a, b) x (0, 1) = b. Then first column (0, 1)</a:t>
            </a:r>
          </a:p>
          <a:p>
            <a:r>
              <a:rPr lang="en-US" dirty="0" smtClean="0"/>
              <a:t>(a, b) x (1, 1) = </a:t>
            </a:r>
            <a:r>
              <a:rPr lang="en-US" dirty="0" err="1" smtClean="0"/>
              <a:t>a+b</a:t>
            </a:r>
            <a:r>
              <a:rPr lang="en-US" dirty="0" smtClean="0"/>
              <a:t>. Then first column (1, 1)</a:t>
            </a:r>
          </a:p>
          <a:p>
            <a:endParaRPr lang="en-US" dirty="0" smtClean="0"/>
          </a:p>
          <a:p>
            <a:r>
              <a:rPr lang="en-US" dirty="0" smtClean="0"/>
              <a:t>Note, typically we shift n-1 value and calculate only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Imaginary sequence: initial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F[0] = 1, F[1] = 3, F[2] = 4</a:t>
            </a:r>
          </a:p>
          <a:p>
            <a:r>
              <a:rPr lang="en-US" dirty="0" smtClean="0"/>
              <a:t>F[n] = 2 * F[n-3] + F[n-2]  - 4 * F[n-1]</a:t>
            </a:r>
          </a:p>
          <a:p>
            <a:endParaRPr lang="en-US" dirty="0" smtClean="0"/>
          </a:p>
          <a:p>
            <a:r>
              <a:rPr lang="en-US" dirty="0" smtClean="0"/>
              <a:t>We depend on 3 terms, construct 3x3 and fill with base cases</a:t>
            </a:r>
          </a:p>
          <a:p>
            <a:endParaRPr lang="en-US" dirty="0" smtClean="0"/>
          </a:p>
          <a:p>
            <a:r>
              <a:rPr lang="en-US" dirty="0" smtClean="0"/>
              <a:t>1 3 4</a:t>
            </a:r>
          </a:p>
          <a:p>
            <a:r>
              <a:rPr lang="en-US" dirty="0" smtClean="0"/>
              <a:t>0 0 0</a:t>
            </a:r>
          </a:p>
          <a:p>
            <a:r>
              <a:rPr lang="en-US" dirty="0" smtClean="0"/>
              <a:t>0 0 0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Imaginary sequence: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we need to prepare column values.</a:t>
            </a:r>
          </a:p>
          <a:p>
            <a:r>
              <a:rPr lang="en-US" dirty="0" smtClean="0"/>
              <a:t>We know that initial matrix first row: </a:t>
            </a:r>
          </a:p>
          <a:p>
            <a:pPr lvl="1"/>
            <a:r>
              <a:rPr lang="en-US" dirty="0" smtClean="0"/>
              <a:t>1 3 4 (base case)</a:t>
            </a:r>
          </a:p>
          <a:p>
            <a:r>
              <a:rPr lang="en-US" dirty="0" smtClean="0"/>
              <a:t>and first row in updated matrix after 1 step</a:t>
            </a:r>
          </a:p>
          <a:p>
            <a:pPr lvl="1"/>
            <a:r>
              <a:rPr lang="en-US" dirty="0" smtClean="0"/>
              <a:t>3 4 X</a:t>
            </a:r>
          </a:p>
          <a:p>
            <a:r>
              <a:rPr lang="en-US" dirty="0" smtClean="0"/>
              <a:t>That is first 2 columns just shift 2 values. 3</a:t>
            </a:r>
            <a:r>
              <a:rPr lang="en-US" baseline="30000" dirty="0" smtClean="0"/>
              <a:t>rd</a:t>
            </a:r>
            <a:r>
              <a:rPr lang="en-US" dirty="0" smtClean="0"/>
              <a:t> column only do calculation 2 * F[n-3] + F[n-2]  - 4 * F[n-1]</a:t>
            </a:r>
          </a:p>
          <a:p>
            <a:r>
              <a:rPr lang="en-US" dirty="0" smtClean="0"/>
              <a:t>0 0 2</a:t>
            </a:r>
          </a:p>
          <a:p>
            <a:r>
              <a:rPr lang="en-US" dirty="0" smtClean="0"/>
              <a:t>1 0 1</a:t>
            </a:r>
          </a:p>
          <a:p>
            <a:r>
              <a:rPr lang="en-US" dirty="0" smtClean="0"/>
              <a:t>0 1 -4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Imaginary sequence: Code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6858000" cy="482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play a game: SPOJ(SUMSUMS)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players has N numbers. After each round, each one new value is sum of other N-1 Values</a:t>
            </a:r>
          </a:p>
          <a:p>
            <a:endParaRPr lang="en-US" dirty="0" smtClean="0"/>
          </a:p>
          <a:p>
            <a:r>
              <a:rPr lang="en-US" dirty="0" smtClean="0"/>
              <a:t>Initial 0:	1 0 4 </a:t>
            </a:r>
          </a:p>
          <a:p>
            <a:r>
              <a:rPr lang="en-US" dirty="0" smtClean="0"/>
              <a:t>Round1:	4 5 1 </a:t>
            </a:r>
          </a:p>
          <a:p>
            <a:r>
              <a:rPr lang="en-US" dirty="0" smtClean="0"/>
              <a:t>Round2:	6 5 9</a:t>
            </a:r>
          </a:p>
          <a:p>
            <a:r>
              <a:rPr lang="en-US" dirty="0" smtClean="0"/>
              <a:t>Round3:	14 15 11</a:t>
            </a:r>
          </a:p>
          <a:p>
            <a:r>
              <a:rPr lang="en-US" dirty="0" smtClean="0"/>
              <a:t>Round4:	26 25 29</a:t>
            </a:r>
          </a:p>
          <a:p>
            <a:r>
              <a:rPr lang="en-US" dirty="0" smtClean="0"/>
              <a:t>Calculate what each one has after N rounds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 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Each. Construct initial matrix </a:t>
            </a:r>
            <a:r>
              <a:rPr lang="en-US" dirty="0" err="1" smtClean="0"/>
              <a:t>NxN</a:t>
            </a:r>
            <a:r>
              <a:rPr lang="en-US" dirty="0" smtClean="0"/>
              <a:t> with first row the N values</a:t>
            </a:r>
          </a:p>
          <a:p>
            <a:r>
              <a:rPr lang="en-US" dirty="0" smtClean="0"/>
              <a:t>Construct transition matrix with each column all ones except </a:t>
            </a:r>
            <a:r>
              <a:rPr lang="en-US" dirty="0" err="1" smtClean="0"/>
              <a:t>ith</a:t>
            </a:r>
            <a:r>
              <a:rPr lang="en-US" dirty="0" smtClean="0"/>
              <a:t> cell</a:t>
            </a:r>
          </a:p>
          <a:p>
            <a:r>
              <a:rPr lang="en-US" dirty="0" smtClean="0"/>
              <a:t>1 0 4      0 1 1</a:t>
            </a:r>
          </a:p>
          <a:p>
            <a:r>
              <a:rPr lang="en-US" dirty="0" smtClean="0"/>
              <a:t>0 0 0  x  1 0 1</a:t>
            </a:r>
          </a:p>
          <a:p>
            <a:r>
              <a:rPr lang="en-US" dirty="0" smtClean="0"/>
              <a:t>0 0 0      1 1 0</a:t>
            </a:r>
          </a:p>
          <a:p>
            <a:endParaRPr lang="en-US" dirty="0" smtClean="0"/>
          </a:p>
          <a:p>
            <a:r>
              <a:rPr lang="en-US" dirty="0" smtClean="0"/>
              <a:t>What if N = 10^5? Big matrices!</a:t>
            </a:r>
          </a:p>
          <a:p>
            <a:r>
              <a:rPr lang="en-US" dirty="0" smtClean="0"/>
              <a:t>Hint: Each player answer could be computed </a:t>
            </a:r>
            <a:r>
              <a:rPr lang="en-US" dirty="0" err="1" smtClean="0"/>
              <a:t>indepednetly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Sequence: 0 1 1 2 3 5 8 13 21 ….</a:t>
            </a:r>
          </a:p>
          <a:p>
            <a:r>
              <a:rPr lang="en-US" dirty="0" smtClean="0"/>
              <a:t>Each number is sum of previous 2 numbers</a:t>
            </a:r>
          </a:p>
          <a:p>
            <a:pPr lvl="1"/>
            <a:r>
              <a:rPr lang="en-US" dirty="0" smtClean="0"/>
              <a:t>E.g. 13 = 8 + 5</a:t>
            </a:r>
          </a:p>
          <a:p>
            <a:r>
              <a:rPr lang="en-US" dirty="0" smtClean="0"/>
              <a:t>Base case: F0 = 0, F1 = 1</a:t>
            </a:r>
          </a:p>
          <a:p>
            <a:r>
              <a:rPr lang="en-US" dirty="0" smtClean="0"/>
              <a:t>Recursive Rule: F(n) = F(n-1) + F(n-2)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Recursive .. Exponential time</a:t>
            </a:r>
          </a:p>
          <a:p>
            <a:pPr lvl="1"/>
            <a:r>
              <a:rPr lang="en-US" dirty="0" smtClean="0"/>
              <a:t>Iterative .. Linear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we have a permutation: 	0 1 2 3</a:t>
            </a:r>
          </a:p>
          <a:p>
            <a:r>
              <a:rPr lang="en-US" dirty="0" smtClean="0"/>
              <a:t>Applying a permutation on other, aka multiplication, means to map its values according to the permutation.</a:t>
            </a:r>
          </a:p>
          <a:p>
            <a:r>
              <a:rPr lang="en-US" dirty="0" smtClean="0"/>
              <a:t>So Applying 2 0 1 3 MEANS: </a:t>
            </a:r>
          </a:p>
          <a:p>
            <a:pPr lvl="1"/>
            <a:r>
              <a:rPr lang="en-US" dirty="0" smtClean="0"/>
              <a:t>0 -map-&gt; 2	</a:t>
            </a:r>
          </a:p>
          <a:p>
            <a:pPr lvl="1"/>
            <a:r>
              <a:rPr lang="en-US" dirty="0" smtClean="0"/>
              <a:t>1 -map-&gt; 0		</a:t>
            </a:r>
          </a:p>
          <a:p>
            <a:pPr lvl="1"/>
            <a:r>
              <a:rPr lang="en-US" dirty="0" smtClean="0"/>
              <a:t>2 -map-&gt; 1		</a:t>
            </a:r>
          </a:p>
          <a:p>
            <a:pPr lvl="1"/>
            <a:r>
              <a:rPr lang="en-US" dirty="0" smtClean="0"/>
              <a:t>3 -map-&gt; 3</a:t>
            </a:r>
          </a:p>
          <a:p>
            <a:r>
              <a:rPr lang="en-US" i="1" dirty="0" smtClean="0"/>
              <a:t>Problem has other solutions in Permutation video</a:t>
            </a:r>
            <a:endParaRPr lang="en-US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(0 1 2 3) * (2 0 1 3) = 2 0 1 3</a:t>
            </a:r>
          </a:p>
          <a:p>
            <a:r>
              <a:rPr lang="en-US" dirty="0" smtClean="0"/>
              <a:t>(2 3 1 0) * (2 0 1 3) = 1 3 0 2</a:t>
            </a:r>
          </a:p>
          <a:p>
            <a:r>
              <a:rPr lang="en-US" dirty="0" smtClean="0"/>
              <a:t>(3 2 0 1) * (2 0 1 3) = 3 1 2 0</a:t>
            </a:r>
          </a:p>
          <a:p>
            <a:endParaRPr lang="en-US" dirty="0" smtClean="0"/>
          </a:p>
          <a:p>
            <a:r>
              <a:rPr lang="en-US" dirty="0" smtClean="0"/>
              <a:t>Given initial string Sand permutation P, apply P on S N times</a:t>
            </a:r>
          </a:p>
          <a:p>
            <a:endParaRPr lang="en-US" dirty="0" smtClean="0"/>
          </a:p>
          <a:p>
            <a:r>
              <a:rPr lang="en-US" dirty="0" smtClean="0"/>
              <a:t>Initial matrix, first row = S</a:t>
            </a:r>
          </a:p>
          <a:p>
            <a:r>
              <a:rPr lang="en-US" dirty="0" smtClean="0"/>
              <a:t>Transition column just shift character to right location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all about initial state and transition</a:t>
            </a:r>
          </a:p>
          <a:p>
            <a:r>
              <a:rPr lang="en-US" dirty="0" smtClean="0"/>
              <a:t>When you find N is too big (e.g. 10^9), and you think we could model as initial / transition, do it</a:t>
            </a:r>
          </a:p>
          <a:p>
            <a:endParaRPr lang="en-US" dirty="0" smtClean="0"/>
          </a:p>
          <a:p>
            <a:r>
              <a:rPr lang="en-US" dirty="0" smtClean="0"/>
              <a:t>E.g. we have machine that work on 2d grid. It do some rearrangement and updates for the grid each second. Answer after 10^10 second?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Transitions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operations are complicated to be handled in one transition matrix. Divide operations to sequence of steps.</a:t>
            </a:r>
          </a:p>
          <a:p>
            <a:r>
              <a:rPr lang="en-US" dirty="0" smtClean="0"/>
              <a:t>For each block of operations, define transition matrix</a:t>
            </a:r>
          </a:p>
          <a:p>
            <a:r>
              <a:rPr lang="en-US" dirty="0" smtClean="0"/>
              <a:t>So say we have finally 3 transitions T1, T2, T3</a:t>
            </a:r>
          </a:p>
          <a:p>
            <a:r>
              <a:rPr lang="en-US" dirty="0" smtClean="0"/>
              <a:t>Then let T = T1 * T2 * T3</a:t>
            </a:r>
          </a:p>
          <a:p>
            <a:r>
              <a:rPr lang="en-US" dirty="0" smtClean="0"/>
              <a:t>Now S1 = S0 8 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binary adjacency matrix of a graph, what does powering it means?</a:t>
            </a:r>
          </a:p>
          <a:p>
            <a:endParaRPr lang="en-US" dirty="0" smtClean="0"/>
          </a:p>
          <a:p>
            <a:r>
              <a:rPr lang="en-US" dirty="0" smtClean="0"/>
              <a:t>If matrix is powered to k then:</a:t>
            </a:r>
          </a:p>
          <a:p>
            <a:pPr lvl="1"/>
            <a:r>
              <a:rPr lang="en-US" dirty="0" smtClean="0"/>
              <a:t>Each cell (</a:t>
            </a:r>
            <a:r>
              <a:rPr lang="en-US" dirty="0" err="1" smtClean="0"/>
              <a:t>i</a:t>
            </a:r>
            <a:r>
              <a:rPr lang="en-US" dirty="0" smtClean="0"/>
              <a:t>, j) = the </a:t>
            </a:r>
            <a:r>
              <a:rPr lang="en-US" b="1" dirty="0" smtClean="0"/>
              <a:t>number</a:t>
            </a:r>
            <a:r>
              <a:rPr lang="en-US" dirty="0" smtClean="0"/>
              <a:t> of paths of length </a:t>
            </a:r>
            <a:r>
              <a:rPr lang="en-US" b="1" dirty="0" smtClean="0"/>
              <a:t>exactly</a:t>
            </a:r>
            <a:r>
              <a:rPr lang="en-US" dirty="0" smtClean="0"/>
              <a:t> k from node </a:t>
            </a:r>
            <a:r>
              <a:rPr lang="en-US" dirty="0" err="1" smtClean="0"/>
              <a:t>i</a:t>
            </a:r>
            <a:r>
              <a:rPr lang="en-US" dirty="0" smtClean="0"/>
              <a:t> to node j. Cell(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) is for cycles.</a:t>
            </a:r>
          </a:p>
          <a:p>
            <a:endParaRPr lang="en-US" dirty="0" smtClean="0"/>
          </a:p>
          <a:p>
            <a:r>
              <a:rPr lang="en-US" dirty="0" smtClean="0"/>
              <a:t>Order is O(n^3 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Adjacency Matrix: At most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</a:t>
            </a:r>
            <a:r>
              <a:rPr lang="en-US" b="1" dirty="0" smtClean="0"/>
              <a:t>number</a:t>
            </a:r>
            <a:r>
              <a:rPr lang="en-US" dirty="0" smtClean="0"/>
              <a:t> of paths of length </a:t>
            </a:r>
            <a:r>
              <a:rPr lang="en-US" b="1" dirty="0" smtClean="0"/>
              <a:t>at most </a:t>
            </a:r>
            <a:r>
              <a:rPr lang="en-US" dirty="0" smtClean="0"/>
              <a:t>k for specific (</a:t>
            </a:r>
            <a:r>
              <a:rPr lang="en-US" dirty="0" err="1" smtClean="0"/>
              <a:t>i</a:t>
            </a:r>
            <a:r>
              <a:rPr lang="en-US" dirty="0" smtClean="0"/>
              <a:t>, j), We may do little changes in the matrix to calculate this too. Typically we make it (n+1)x(n+1) matrix to include this info</a:t>
            </a:r>
          </a:p>
          <a:p>
            <a:endParaRPr lang="en-US" dirty="0" smtClean="0"/>
          </a:p>
          <a:p>
            <a:r>
              <a:rPr lang="en-US" dirty="0" smtClean="0"/>
              <a:t>If we want to calculate that to all values, then we need to calculate Sum Powers: A^0 + A^1…</a:t>
            </a:r>
            <a:r>
              <a:rPr lang="en-US" dirty="0" err="1" smtClean="0"/>
              <a:t>A^k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Adjacency Matrix: At most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avoid the much calculation of sum powers, here is a faster way using block matrix</a:t>
            </a:r>
          </a:p>
          <a:p>
            <a:r>
              <a:rPr lang="en-US" dirty="0" smtClean="0"/>
              <a:t>Let A be the adjacency matrix (</a:t>
            </a:r>
            <a:r>
              <a:rPr lang="en-US" dirty="0" err="1" smtClean="0"/>
              <a:t>nxn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Define B to be (2n x 2n) .. Fill it with following</a:t>
            </a:r>
          </a:p>
          <a:p>
            <a:r>
              <a:rPr lang="en-US" dirty="0" smtClean="0"/>
              <a:t>A  0</a:t>
            </a:r>
          </a:p>
          <a:p>
            <a:r>
              <a:rPr lang="en-US" dirty="0" smtClean="0"/>
              <a:t>A  I			=&gt;  I is identity matrix</a:t>
            </a:r>
          </a:p>
          <a:p>
            <a:r>
              <a:rPr lang="en-US" dirty="0" smtClean="0"/>
              <a:t>When Power it to k:</a:t>
            </a:r>
          </a:p>
          <a:p>
            <a:r>
              <a:rPr lang="en-US" dirty="0" smtClean="0"/>
              <a:t>[A</a:t>
            </a:r>
            <a:r>
              <a:rPr lang="en-US" baseline="30000" dirty="0" smtClean="0"/>
              <a:t>k                  </a:t>
            </a:r>
            <a:r>
              <a:rPr lang="en-US" dirty="0" smtClean="0"/>
              <a:t>         0 ]</a:t>
            </a:r>
          </a:p>
          <a:p>
            <a:r>
              <a:rPr lang="en-US" dirty="0" smtClean="0"/>
              <a:t>[A</a:t>
            </a:r>
            <a:r>
              <a:rPr lang="en-US" baseline="30000" dirty="0" smtClean="0"/>
              <a:t>1</a:t>
            </a:r>
            <a:r>
              <a:rPr lang="en-US" dirty="0" smtClean="0"/>
              <a:t>+A</a:t>
            </a:r>
            <a:r>
              <a:rPr lang="en-US" baseline="30000" dirty="0" smtClean="0"/>
              <a:t>2 </a:t>
            </a:r>
            <a:r>
              <a:rPr lang="en-US" dirty="0" smtClean="0"/>
              <a:t>... A</a:t>
            </a:r>
            <a:r>
              <a:rPr lang="en-US" baseline="30000" dirty="0" smtClean="0"/>
              <a:t>k</a:t>
            </a:r>
            <a:r>
              <a:rPr lang="en-US" dirty="0" smtClean="0"/>
              <a:t>      I ]                  Order is O(n^3 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Sequence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4419600" cy="461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Approach: Observe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057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9400" y="2057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95526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362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62600" y="2057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3200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19400" y="3200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5526" y="3505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3505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562600" y="3200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0" y="42672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819400" y="42672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95526" y="4572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572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62600" y="42672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62000" y="54102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9400" y="54102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95526" y="5715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715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562600" y="54102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Approach: Generally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057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9400" y="2057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95526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362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62600" y="2057400"/>
          <a:ext cx="1524000" cy="914400"/>
        </p:xfrm>
        <a:graphic>
          <a:graphicData uri="http://schemas.openxmlformats.org/drawingml/2006/table">
            <a:tbl>
              <a:tblPr/>
              <a:tblGrid>
                <a:gridCol w="780585"/>
                <a:gridCol w="743415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a+b</a:t>
                      </a:r>
                      <a:endParaRPr lang="en-US" sz="24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c+d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17308" y="335280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matrix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67000" y="3364468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 matrix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3364468"/>
            <a:ext cx="17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Updated matrix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4126468"/>
            <a:ext cx="65505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given matrix with first row (a, b) we could move to (b, 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Which means we moved one step in sequence</a:t>
            </a:r>
          </a:p>
          <a:p>
            <a:endParaRPr lang="en-US" dirty="0" smtClean="0"/>
          </a:p>
          <a:p>
            <a:r>
              <a:rPr lang="en-US" dirty="0" smtClean="0"/>
              <a:t>Then one more multiplication move another step</a:t>
            </a:r>
          </a:p>
          <a:p>
            <a:endParaRPr lang="en-US" dirty="0" smtClean="0"/>
          </a:p>
          <a:p>
            <a:r>
              <a:rPr lang="en-US" dirty="0" smtClean="0"/>
              <a:t>Then multiplying n times move us n steps</a:t>
            </a:r>
          </a:p>
          <a:p>
            <a:r>
              <a:rPr lang="en-US" dirty="0" smtClean="0"/>
              <a:t>We could do all multiplication once in O(</a:t>
            </a:r>
            <a:r>
              <a:rPr lang="en-US" dirty="0" err="1" smtClean="0"/>
              <a:t>logn</a:t>
            </a:r>
            <a:r>
              <a:rPr lang="en-US" dirty="0" smtClean="0"/>
              <a:t>) only</a:t>
            </a:r>
          </a:p>
          <a:p>
            <a:endParaRPr lang="en-US" dirty="0" smtClean="0"/>
          </a:p>
          <a:p>
            <a:r>
              <a:rPr lang="en-US" dirty="0" smtClean="0"/>
              <a:t>Then multiply result in initial matrix to get answer after n 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Approach: Then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057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9400" y="2057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95526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362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62600" y="2057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19400" y="3200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5526" y="3505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3505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562600" y="3200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819400" y="42672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95526" y="4572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572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62600" y="42672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19400" y="54102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95526" y="5715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715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562600" y="54102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24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0" y="32004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62000" y="42672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62000" y="5410200"/>
          <a:ext cx="1295400" cy="914400"/>
        </p:xfrm>
        <a:graphic>
          <a:graphicData uri="http://schemas.openxmlformats.org/drawingml/2006/table">
            <a:tbl>
              <a:tblPr/>
              <a:tblGrid>
                <a:gridCol w="663497"/>
                <a:gridCol w="631903"/>
              </a:tblGrid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67200" y="2057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^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67200" y="32120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^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7200" y="4343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^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67200" y="54980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^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Matrix Code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7620000" cy="50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Matrix: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care only with first row in initial matrix. First row in initial matrix is same as first row in transition. Then we could use transition matrix as initial too</a:t>
            </a:r>
          </a:p>
          <a:p>
            <a:endParaRPr lang="en-US" dirty="0" smtClean="0"/>
          </a:p>
          <a:p>
            <a:r>
              <a:rPr lang="en-US" dirty="0" smtClean="0"/>
              <a:t>So instead: initial x transition ^ n-1</a:t>
            </a:r>
          </a:p>
          <a:p>
            <a:r>
              <a:rPr lang="en-US" dirty="0" smtClean="0"/>
              <a:t>Use transition ^ n</a:t>
            </a:r>
          </a:p>
          <a:p>
            <a:endParaRPr lang="en-US" dirty="0" smtClean="0"/>
          </a:p>
          <a:p>
            <a:r>
              <a:rPr lang="en-US" dirty="0" smtClean="0"/>
              <a:t>This just means little coding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Matrix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7594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4355</TotalTime>
  <Words>1334</Words>
  <Application>Microsoft Office PowerPoint</Application>
  <PresentationFormat>On-screen Show (4:3)</PresentationFormat>
  <Paragraphs>295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Matrix Power Applications</vt:lpstr>
      <vt:lpstr>Fibonacci Sequence</vt:lpstr>
      <vt:lpstr>Fibonacci Sequence code</vt:lpstr>
      <vt:lpstr>Matrix Approach: Observe</vt:lpstr>
      <vt:lpstr>Matrix Approach: Generally</vt:lpstr>
      <vt:lpstr>Matrix Approach: Then</vt:lpstr>
      <vt:lpstr>Fibonacci Matrix Code</vt:lpstr>
      <vt:lpstr>Fibonacci Matrix: Observation</vt:lpstr>
      <vt:lpstr>Fibonacci Matrix Code</vt:lpstr>
      <vt:lpstr>The general approach</vt:lpstr>
      <vt:lpstr>Approach benefit?</vt:lpstr>
      <vt:lpstr>Constructing matrices</vt:lpstr>
      <vt:lpstr>Fibonacci initial matrix</vt:lpstr>
      <vt:lpstr>Fibonacci transition matrix</vt:lpstr>
      <vt:lpstr>Imaginary sequence: initial</vt:lpstr>
      <vt:lpstr>Imaginary sequence: transition</vt:lpstr>
      <vt:lpstr>Imaginary sequence: Code</vt:lpstr>
      <vt:lpstr>Let’s play a game: SPOJ(SUMSUMS)</vt:lpstr>
      <vt:lpstr>Let’s play a game</vt:lpstr>
      <vt:lpstr>Permutation Multiplication</vt:lpstr>
      <vt:lpstr>Permutation Multiplication</vt:lpstr>
      <vt:lpstr>And so on</vt:lpstr>
      <vt:lpstr>Multiple Transitions Matrices</vt:lpstr>
      <vt:lpstr>Powers of Adjacency Matrix</vt:lpstr>
      <vt:lpstr>Adjacency Matrix: At most path</vt:lpstr>
      <vt:lpstr>Adjacency Matrix: At most path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287</cp:revision>
  <dcterms:created xsi:type="dcterms:W3CDTF">2014-04-09T19:43:03Z</dcterms:created>
  <dcterms:modified xsi:type="dcterms:W3CDTF">2014-06-08T09:54:26Z</dcterms:modified>
</cp:coreProperties>
</file>