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9" r:id="rId3"/>
    <p:sldId id="288" r:id="rId4"/>
    <p:sldId id="291" r:id="rId5"/>
    <p:sldId id="293" r:id="rId6"/>
    <p:sldId id="294" r:id="rId7"/>
    <p:sldId id="295" r:id="rId8"/>
    <p:sldId id="297" r:id="rId9"/>
    <p:sldId id="298" r:id="rId10"/>
    <p:sldId id="296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9" r:id="rId20"/>
    <p:sldId id="308" r:id="rId21"/>
    <p:sldId id="307" r:id="rId22"/>
    <p:sldId id="31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9472" autoAdjust="0"/>
  </p:normalViewPr>
  <p:slideViewPr>
    <p:cSldViewPr>
      <p:cViewPr varScale="1">
        <p:scale>
          <a:sx n="74" d="100"/>
          <a:sy n="74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5A4BB1-26EE-49A5-B5D8-2DB75BCBAAA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dirty="0" smtClean="0"/>
              <a:t>KMP </a:t>
            </a:r>
            <a:r>
              <a:rPr lang="en-US" sz="5300" dirty="0" smtClean="0"/>
              <a:t>Applications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00864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Engineer @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NTPSoftware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&amp; Failure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way, using KMP itself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String input P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abcdabcdabcd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p+p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abcdabcdabcdabcdabcdabcd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when we try to find P in S, it should match in 0, k, 2k and so on. So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match is enough for answer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abcdabcdabcd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=&gt;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abcdabcdabcd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prefixes &amp; Failure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Problem: Given string P, For each prefix, count its frequency</a:t>
            </a:r>
          </a:p>
          <a:p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E.g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	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aabaaab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=&gt; 5 3 2 1 1 1 1 </a:t>
            </a:r>
          </a:p>
          <a:p>
            <a:pPr lvl="1"/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E.g. a appeared 5 times and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appeared 3 times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 basic approach will try every prefix and search whole string in O(n^2)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prefixes &amp; Failure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Remember the prefix function expresses longest proper prefix that is a suffix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For a prefix to exist in mid of S, it will be suffix for a prefix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E.g. in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aabaaab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prefix </a:t>
            </a:r>
            <a:r>
              <a:rPr lang="en-US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exist as suffix of 3 prefixes: </a:t>
            </a:r>
            <a:r>
              <a:rPr lang="en-US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aab</a:t>
            </a:r>
            <a:r>
              <a:rPr lang="en-US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aaba</a:t>
            </a:r>
            <a:r>
              <a:rPr lang="en-US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</a:t>
            </a:r>
            <a:endParaRPr lang="en-US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If for each prefix we counted these suffixes, we efficiently listed the prefixes them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prefixes &amp; Failure Function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5000"/>
          <a:ext cx="7619997" cy="477393"/>
        </p:xfrm>
        <a:graphic>
          <a:graphicData uri="http://schemas.openxmlformats.org/drawingml/2006/table">
            <a:tbl>
              <a:tblPr/>
              <a:tblGrid>
                <a:gridCol w="1088571"/>
                <a:gridCol w="1088571"/>
                <a:gridCol w="1088571"/>
                <a:gridCol w="1088571"/>
                <a:gridCol w="1088571"/>
                <a:gridCol w="1088571"/>
                <a:gridCol w="1088571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3485007"/>
          <a:ext cx="7619997" cy="477393"/>
        </p:xfrm>
        <a:graphic>
          <a:graphicData uri="http://schemas.openxmlformats.org/drawingml/2006/table">
            <a:tbl>
              <a:tblPr/>
              <a:tblGrid>
                <a:gridCol w="1088571"/>
                <a:gridCol w="1088571"/>
                <a:gridCol w="1088571"/>
                <a:gridCol w="1088571"/>
                <a:gridCol w="1088571"/>
                <a:gridCol w="1088571"/>
                <a:gridCol w="1088571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Minus 8"/>
          <p:cNvSpPr/>
          <p:nvPr/>
        </p:nvSpPr>
        <p:spPr>
          <a:xfrm>
            <a:off x="381000" y="4572000"/>
            <a:ext cx="28194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5334000"/>
            <a:ext cx="3982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locations fail at 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2 appeared 1 time + 2 from failure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62400" y="3886200"/>
            <a:ext cx="2590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771900" y="3924300"/>
            <a:ext cx="1752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prefixes &amp; Failure Function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5000"/>
          <a:ext cx="7619997" cy="477393"/>
        </p:xfrm>
        <a:graphic>
          <a:graphicData uri="http://schemas.openxmlformats.org/drawingml/2006/table">
            <a:tbl>
              <a:tblPr/>
              <a:tblGrid>
                <a:gridCol w="1088571"/>
                <a:gridCol w="1088571"/>
                <a:gridCol w="1088571"/>
                <a:gridCol w="1088571"/>
                <a:gridCol w="1088571"/>
                <a:gridCol w="1088571"/>
                <a:gridCol w="1088571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3485007"/>
          <a:ext cx="7619997" cy="477393"/>
        </p:xfrm>
        <a:graphic>
          <a:graphicData uri="http://schemas.openxmlformats.org/drawingml/2006/table">
            <a:tbl>
              <a:tblPr/>
              <a:tblGrid>
                <a:gridCol w="1088571"/>
                <a:gridCol w="1088571"/>
                <a:gridCol w="1088571"/>
                <a:gridCol w="1088571"/>
                <a:gridCol w="1088571"/>
                <a:gridCol w="1088571"/>
                <a:gridCol w="1088571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Minus 8"/>
          <p:cNvSpPr/>
          <p:nvPr/>
        </p:nvSpPr>
        <p:spPr>
          <a:xfrm>
            <a:off x="533400" y="4572000"/>
            <a:ext cx="14478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5334000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locations fail at 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locations fail at 2 which fail at 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2+2 + 1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267200" y="46482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838700" y="4076700"/>
            <a:ext cx="1981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2095500" y="41529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2971800" y="4267200"/>
            <a:ext cx="1828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rved Up Arrow 39"/>
          <p:cNvSpPr/>
          <p:nvPr/>
        </p:nvSpPr>
        <p:spPr>
          <a:xfrm rot="10800000">
            <a:off x="2133600" y="2773679"/>
            <a:ext cx="3570767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Up Arrow 40"/>
          <p:cNvSpPr/>
          <p:nvPr/>
        </p:nvSpPr>
        <p:spPr>
          <a:xfrm rot="10800000">
            <a:off x="2133599" y="2743200"/>
            <a:ext cx="4572000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0" y="4648200"/>
            <a:ext cx="2222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A fails over B, </a:t>
            </a:r>
          </a:p>
          <a:p>
            <a:r>
              <a:rPr lang="en-US" dirty="0" smtClean="0"/>
              <a:t>Which fails over C,</a:t>
            </a:r>
          </a:p>
          <a:p>
            <a:r>
              <a:rPr lang="en-US" dirty="0" smtClean="0"/>
              <a:t>Which fails over D</a:t>
            </a:r>
          </a:p>
          <a:p>
            <a:r>
              <a:rPr lang="en-US" dirty="0" smtClean="0"/>
              <a:t>And so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prefixes &amp; Failure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35610"/>
            <a:ext cx="6553200" cy="431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prefixes &amp; Failure Function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905000"/>
            <a:ext cx="602891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00800" y="2971800"/>
            <a:ext cx="226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Turn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How this O(n) 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prefixes &amp; Failure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Problem: Given string P, For each prefix, count its frequency in String T</a:t>
            </a:r>
          </a:p>
          <a:p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Hint1, make use of the previous processing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Hint2: Construct string P@T	where @ is character that won’t appear in P or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# of unique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Given String, count # of suffixes that don’t appear again as substring….Or problem reverse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Given String, count # of unique prefixes </a:t>
            </a:r>
          </a:p>
          <a:p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Remember, When prefix fails on location, it means this location will be prefix later</a:t>
            </a:r>
          </a:p>
          <a:p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So, mark all location that we fail on as repeated prefixes…remaining are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# of unique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For example, count unique prefixes for </a:t>
            </a:r>
            <a:r>
              <a:rPr lang="en-US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abab</a:t>
            </a:r>
            <a:endParaRPr lang="en-US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		-&gt; appears later	-&gt; ignore</a:t>
            </a:r>
          </a:p>
          <a:p>
            <a:pPr lvl="1"/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-&gt; appears later	-&gt; ignore</a:t>
            </a:r>
          </a:p>
          <a:p>
            <a:pPr lvl="1"/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Unique</a:t>
            </a:r>
          </a:p>
          <a:p>
            <a:pPr lvl="1"/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	Unique</a:t>
            </a:r>
          </a:p>
          <a:p>
            <a:pPr lvl="1"/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&amp; Failure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Given a string, What is the longest suffix that is palindrome?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c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abcdeffe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effe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Or, the reverse problem: Given a string, What is the longest prefix that is palindrome?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use the 2 problems to help us solve them.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# of unique prefixes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010400" cy="422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# of distinct 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=&gt; has a, b, c,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bc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abc</a:t>
            </a:r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=&gt; has a,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aaa</a:t>
            </a:r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aabab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=&gt; a, b,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aaba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aabab</a:t>
            </a:r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Think Incrementally: If we know the answer for the first N letters…Could we know for the N+1?</a:t>
            </a: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When we add the N+1 character, we have N+1 suffix. We need only the unique suffixes of them.</a:t>
            </a:r>
          </a:p>
          <a:p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For each prefix P				=&gt; O(n^2)</a:t>
            </a:r>
          </a:p>
          <a:p>
            <a:pPr lvl="1"/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Count +=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CountUniquePrefixes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 reverse(P)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KMP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words: substring, prefix, suffix, string equalities</a:t>
            </a:r>
          </a:p>
          <a:p>
            <a:endParaRPr lang="en-US" dirty="0" smtClean="0"/>
          </a:p>
          <a:p>
            <a:r>
              <a:rPr lang="en-US" dirty="0" smtClean="0"/>
              <a:t>Typically processing for the Pattern, similar to Input S</a:t>
            </a:r>
          </a:p>
          <a:p>
            <a:endParaRPr lang="en-US" dirty="0" smtClean="0"/>
          </a:p>
          <a:p>
            <a:r>
              <a:rPr lang="en-US" dirty="0" smtClean="0"/>
              <a:t>Try to find solution in: S, SS, rev(S), S@S, and so 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&amp; Failure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effe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effe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 suffix problem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effe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dcba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effe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in prefix problem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assume char @ will not be part of input..let’s construct: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effe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dcba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effe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problem, find longest prefix that is suffix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Failure function can answer that easily: F[size-1] is answer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&amp; Failure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Given a string, What is the minimum characters to add to convert string to palindrome?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aaaa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abcdeffe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effe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dcba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turn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&amp; Failure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concatenate(S, N) = SSSS …N times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concatenate(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3)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abcdabcdabcd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String concatenated, find minimum 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Given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abcdabcdabcd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Given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2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also can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times, but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smaller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Given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&amp; Failure Function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5000"/>
          <a:ext cx="8001000" cy="477393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646807"/>
          <a:ext cx="8001000" cy="477393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en-US" sz="2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Minus 6"/>
          <p:cNvSpPr/>
          <p:nvPr/>
        </p:nvSpPr>
        <p:spPr>
          <a:xfrm>
            <a:off x="-228600" y="3352800"/>
            <a:ext cx="72390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3733800"/>
            <a:ext cx="71134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we match longest proper prefix NOT longest prefix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F[len-1] will fail such that covering all repetition except last one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is if string is 10 times concatenated, The first 9 blocks = last 9 blocks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=&gt; 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abcdabcd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 can get the block easily =&gt;	 Len – F[Len-1] = 12 – 8 = 4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Observation: Len % (Len – F[Len-1] ) = 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&amp; Failure Function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5000"/>
          <a:ext cx="8001000" cy="477393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646807"/>
          <a:ext cx="8001000" cy="477393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en-US" sz="2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Minus 6"/>
          <p:cNvSpPr/>
          <p:nvPr/>
        </p:nvSpPr>
        <p:spPr>
          <a:xfrm>
            <a:off x="-228600" y="3352800"/>
            <a:ext cx="72390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3733800"/>
            <a:ext cx="74174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Sol: if Len % (Len – F[Len-1] )= 0	then 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Len – F[Len-1]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solution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if so, all blocks are equal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String S = con(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5)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abcdabcdabcdabcdabcd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divide string for 5 blocks ABCDE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F[Len-1] = 20, which means first 20 = last 20…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first 4 blocks = last 4 blocks	Then: ABCD = BCDE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A = B = C = D = 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&amp; Failure Function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5000"/>
          <a:ext cx="8001000" cy="477393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e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h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646807"/>
          <a:ext cx="8001000" cy="477393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Minus 6"/>
          <p:cNvSpPr/>
          <p:nvPr/>
        </p:nvSpPr>
        <p:spPr>
          <a:xfrm>
            <a:off x="-228600" y="3352800"/>
            <a:ext cx="72390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37338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 – F[Len-1]  = 8		=&gt; 12 % 8 != 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does this mean? first 4 = last 4, but in between is not like them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&amp; Failure Function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5000"/>
          <a:ext cx="8001000" cy="477393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e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h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646807"/>
          <a:ext cx="8001000" cy="477393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Minus 6"/>
          <p:cNvSpPr/>
          <p:nvPr/>
        </p:nvSpPr>
        <p:spPr>
          <a:xfrm>
            <a:off x="-228600" y="3352800"/>
            <a:ext cx="7239000" cy="381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37338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 – F[Len-1]  = 8		=&gt; 12 % 8 != 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does this mean? first 4 = last 4, but in between is not like them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2898</TotalTime>
  <Words>815</Words>
  <Application>Microsoft Office PowerPoint</Application>
  <PresentationFormat>On-screen Show (4:3)</PresentationFormat>
  <Paragraphs>264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KMP Applications</vt:lpstr>
      <vt:lpstr>Palindrome &amp; Failure Function</vt:lpstr>
      <vt:lpstr>Palindrome &amp; Failure Function</vt:lpstr>
      <vt:lpstr>Palindrome &amp; Failure Function</vt:lpstr>
      <vt:lpstr>Repetition &amp; Failure Function</vt:lpstr>
      <vt:lpstr>Repetition &amp; Failure Function</vt:lpstr>
      <vt:lpstr>Repetition &amp; Failure Function</vt:lpstr>
      <vt:lpstr>Repetition &amp; Failure Function</vt:lpstr>
      <vt:lpstr>Repetition &amp; Failure Function</vt:lpstr>
      <vt:lpstr>Repetition &amp; Failure Function</vt:lpstr>
      <vt:lpstr>All prefixes &amp; Failure Function</vt:lpstr>
      <vt:lpstr>All prefixes &amp; Failure Function</vt:lpstr>
      <vt:lpstr>All prefixes &amp; Failure Function</vt:lpstr>
      <vt:lpstr>All prefixes &amp; Failure Function</vt:lpstr>
      <vt:lpstr>All prefixes &amp; Failure Function</vt:lpstr>
      <vt:lpstr>All prefixes &amp; Failure Function</vt:lpstr>
      <vt:lpstr>All prefixes &amp; Failure Function</vt:lpstr>
      <vt:lpstr>Count # of unique prefixes</vt:lpstr>
      <vt:lpstr>Count # of unique prefixes</vt:lpstr>
      <vt:lpstr>Count # of unique prefixes</vt:lpstr>
      <vt:lpstr>Count # of distinct substring</vt:lpstr>
      <vt:lpstr>KMP Cheat Sheet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206</cp:revision>
  <dcterms:created xsi:type="dcterms:W3CDTF">2014-04-09T19:43:03Z</dcterms:created>
  <dcterms:modified xsi:type="dcterms:W3CDTF">2014-05-06T07:33:20Z</dcterms:modified>
</cp:coreProperties>
</file>