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  <p:sldId id="270" r:id="rId15"/>
    <p:sldId id="269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83979" autoAdjust="0"/>
  </p:normalViewPr>
  <p:slideViewPr>
    <p:cSldViewPr>
      <p:cViewPr varScale="1">
        <p:scale>
          <a:sx n="62" d="100"/>
          <a:sy n="62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Installing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CodeBlocks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The project</a:t>
            </a:r>
            <a:endParaRPr lang="en-US" dirty="0"/>
          </a:p>
        </p:txBody>
      </p:sp>
      <p:pic>
        <p:nvPicPr>
          <p:cNvPr id="8194" name="Picture 2" descr="C:\Users\Mostafa Saad\Desktop\Installing Code Blocks\09 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14600"/>
            <a:ext cx="6419850" cy="370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Build</a:t>
            </a:r>
            <a:endParaRPr lang="en-US" dirty="0"/>
          </a:p>
        </p:txBody>
      </p:sp>
      <p:pic>
        <p:nvPicPr>
          <p:cNvPr id="9218" name="Picture 2" descr="C:\Users\Mostafa Saad\Desktop\Installing Code Blocks\10 build ru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172200" cy="346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Run</a:t>
            </a:r>
            <a:endParaRPr lang="en-US" dirty="0"/>
          </a:p>
        </p:txBody>
      </p:sp>
      <p:pic>
        <p:nvPicPr>
          <p:cNvPr id="10242" name="Picture 2" descr="C:\Users\Mostafa Saad\Desktop\Installing Code Blocks\11 ru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557338"/>
            <a:ext cx="8134350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6600" b="1" dirty="0" smtClean="0"/>
              <a:t>Optional </a:t>
            </a:r>
          </a:p>
          <a:p>
            <a:pPr algn="ctr">
              <a:buNone/>
            </a:pPr>
            <a:r>
              <a:rPr lang="en-US" sz="6600" dirty="0" smtClean="0"/>
              <a:t>Notes and Tricks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Object File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667000"/>
            <a:ext cx="59436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5486400"/>
            <a:ext cx="743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Command updates this file and then the exe</a:t>
            </a:r>
          </a:p>
          <a:p>
            <a:r>
              <a:rPr lang="en-US" dirty="0" smtClean="0"/>
              <a:t>Compiler generates Object file, and linker use it to generate executable (exe)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Executable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60769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572000"/>
            <a:ext cx="8125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Command run this file</a:t>
            </a:r>
          </a:p>
          <a:p>
            <a:r>
              <a:rPr lang="en-US" dirty="0" smtClean="0"/>
              <a:t>If code is updated and No Build  command is issued, this file will display old program</a:t>
            </a:r>
          </a:p>
          <a:p>
            <a:endParaRPr lang="en-US" dirty="0" smtClean="0"/>
          </a:p>
          <a:p>
            <a:r>
              <a:rPr lang="en-US" dirty="0" smtClean="0"/>
              <a:t>Always Close EXE to build/run again (hence exe is replaced with new 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Warning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6237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start to code..we do mistakes</a:t>
            </a:r>
          </a:p>
          <a:p>
            <a:r>
              <a:rPr lang="en-US" dirty="0" smtClean="0"/>
              <a:t>Some are acceptable =&gt; Warnings</a:t>
            </a:r>
          </a:p>
          <a:p>
            <a:r>
              <a:rPr lang="en-US" dirty="0" smtClean="0"/>
              <a:t>Some are not =&gt; Errors</a:t>
            </a:r>
          </a:p>
          <a:p>
            <a:endParaRPr lang="en-US" dirty="0" smtClean="0"/>
          </a:p>
          <a:p>
            <a:r>
              <a:rPr lang="en-US" dirty="0" smtClean="0"/>
              <a:t>GCC  Compiler  hides many warnings =&gt; code may has problems</a:t>
            </a:r>
          </a:p>
          <a:p>
            <a:endParaRPr lang="en-US" dirty="0" smtClean="0"/>
          </a:p>
          <a:p>
            <a:r>
              <a:rPr lang="en-US" dirty="0" smtClean="0"/>
              <a:t>Let’s fix that =&gt; GCC please show more warnings</a:t>
            </a:r>
          </a:p>
          <a:p>
            <a:endParaRPr lang="en-US" dirty="0" smtClean="0"/>
          </a:p>
          <a:p>
            <a:r>
              <a:rPr lang="en-US" dirty="0" smtClean="0"/>
              <a:t>Go to: </a:t>
            </a:r>
            <a:r>
              <a:rPr lang="en-US" b="1" dirty="0" smtClean="0"/>
              <a:t>Settings =&gt; Compiler </a:t>
            </a:r>
            <a:r>
              <a:rPr lang="en-US" dirty="0" smtClean="0"/>
              <a:t>then mark 2 things: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800600"/>
            <a:ext cx="837430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Fast </a:t>
            </a:r>
            <a:r>
              <a:rPr lang="en-US" dirty="0" err="1" smtClean="0"/>
              <a:t>CodeBlocks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5394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more than Core, let’s code blocks utilize the</a:t>
            </a:r>
          </a:p>
          <a:p>
            <a:endParaRPr lang="en-US" dirty="0" smtClean="0"/>
          </a:p>
          <a:p>
            <a:r>
              <a:rPr lang="en-US" dirty="0" smtClean="0"/>
              <a:t>Go to: </a:t>
            </a:r>
            <a:r>
              <a:rPr lang="en-US" b="1" dirty="0" smtClean="0"/>
              <a:t>Settings =&gt; Compiler =&gt; Build Options </a:t>
            </a:r>
            <a:r>
              <a:rPr lang="en-US" dirty="0" smtClean="0"/>
              <a:t>then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038600"/>
            <a:ext cx="714216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Change Shortcuts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7142163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75260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to: </a:t>
            </a:r>
            <a:r>
              <a:rPr lang="en-US" b="1" dirty="0" smtClean="0"/>
              <a:t>Settings =&gt; Editor  =&gt; Keyboard shortcuts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time to time pick a menu and play with its content</a:t>
            </a:r>
          </a:p>
          <a:p>
            <a:endParaRPr lang="en-US" dirty="0" smtClean="0"/>
          </a:p>
          <a:p>
            <a:r>
              <a:rPr lang="en-US" dirty="0" smtClean="0"/>
              <a:t>Editor Menu has too many nice options that you may like it</a:t>
            </a:r>
          </a:p>
          <a:p>
            <a:endParaRPr lang="en-US" dirty="0" smtClean="0"/>
          </a:p>
          <a:p>
            <a:r>
              <a:rPr lang="en-US" dirty="0" smtClean="0"/>
              <a:t>Be careful to not corrupt something..if did, see if there is default settings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installation path or workspace path must be WITHOUT spaces</a:t>
            </a:r>
          </a:p>
          <a:p>
            <a:endParaRPr lang="en-US" dirty="0" smtClean="0"/>
          </a:p>
          <a:p>
            <a:r>
              <a:rPr lang="en-US" dirty="0" smtClean="0"/>
              <a:t>Make sure to get latest installers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Google it</a:t>
            </a:r>
            <a:endParaRPr lang="en-US" dirty="0"/>
          </a:p>
        </p:txBody>
      </p:sp>
      <p:pic>
        <p:nvPicPr>
          <p:cNvPr id="1026" name="Picture 2" descr="C:\Users\Mostafa Saad\Desktop\Installing Code Blocks\01 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743825" cy="2647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Select </a:t>
            </a:r>
            <a:r>
              <a:rPr lang="en-US" dirty="0" err="1" smtClean="0"/>
              <a:t>Mingw</a:t>
            </a:r>
            <a:endParaRPr lang="en-US" dirty="0"/>
          </a:p>
        </p:txBody>
      </p:sp>
      <p:pic>
        <p:nvPicPr>
          <p:cNvPr id="2051" name="Picture 3" descr="C:\Users\Mostafa Saad\Desktop\Installing Code Blocks\03 mingw compil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2133600"/>
            <a:ext cx="8667750" cy="33909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62800" y="3657600"/>
            <a:ext cx="1295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Install and </a:t>
            </a:r>
            <a:r>
              <a:rPr lang="en-US" dirty="0" err="1" smtClean="0"/>
              <a:t>Lanuch</a:t>
            </a:r>
            <a:endParaRPr lang="en-US" dirty="0"/>
          </a:p>
        </p:txBody>
      </p:sp>
      <p:pic>
        <p:nvPicPr>
          <p:cNvPr id="3074" name="Picture 2" descr="C:\Users\Mostafa Saad\Desktop\Installing Code Blocks\04 new proje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990725"/>
            <a:ext cx="5562600" cy="2962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Console Project</a:t>
            </a:r>
            <a:endParaRPr lang="en-US" dirty="0"/>
          </a:p>
        </p:txBody>
      </p:sp>
      <p:pic>
        <p:nvPicPr>
          <p:cNvPr id="4098" name="Picture 2" descr="C:\Users\Mostafa Saad\Desktop\Installing Code Blocks\05 conso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5972175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C++</a:t>
            </a:r>
            <a:endParaRPr lang="en-US" dirty="0"/>
          </a:p>
        </p:txBody>
      </p:sp>
      <p:pic>
        <p:nvPicPr>
          <p:cNvPr id="5122" name="Picture 2" descr="C:\Users\Mostafa Saad\Desktop\Installing Code Blocks\06 c++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133975" cy="435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No Spaces!</a:t>
            </a:r>
            <a:endParaRPr lang="en-US" dirty="0"/>
          </a:p>
        </p:txBody>
      </p:sp>
      <p:pic>
        <p:nvPicPr>
          <p:cNvPr id="6146" name="Picture 2" descr="C:\Users\Mostafa Saad\Desktop\Installing Code Blocks\07 hellow owrld proj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057775" cy="443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GCC Compiler</a:t>
            </a:r>
            <a:endParaRPr lang="en-US" dirty="0"/>
          </a:p>
        </p:txBody>
      </p:sp>
      <p:pic>
        <p:nvPicPr>
          <p:cNvPr id="7170" name="Picture 2" descr="C:\Users\Mostafa Saad\Desktop\Installing Code Blocks\08 gc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76400"/>
            <a:ext cx="5210175" cy="443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4696</TotalTime>
  <Words>290</Words>
  <Application>Microsoft Office PowerPoint</Application>
  <PresentationFormat>On-screen Show (4:3)</PresentationFormat>
  <Paragraphs>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Competitive Programming From Problem 2 Solution in O(1) </vt:lpstr>
      <vt:lpstr>Installation Note</vt:lpstr>
      <vt:lpstr>CodeBlocks: Google it</vt:lpstr>
      <vt:lpstr>CodeBlocks: Select Mingw</vt:lpstr>
      <vt:lpstr>CodeBlocks: Install and Lanuch</vt:lpstr>
      <vt:lpstr>CodeBlocks: Console Project</vt:lpstr>
      <vt:lpstr>CodeBlocks: C++</vt:lpstr>
      <vt:lpstr>CodeBlocks: No Spaces!</vt:lpstr>
      <vt:lpstr>CodeBlocks: GCC Compiler</vt:lpstr>
      <vt:lpstr>CodeBlocks: The project</vt:lpstr>
      <vt:lpstr>CodeBlocks: Build</vt:lpstr>
      <vt:lpstr>CodeBlocks: Run</vt:lpstr>
      <vt:lpstr>Slide 13</vt:lpstr>
      <vt:lpstr>CodeBlocks: Object File</vt:lpstr>
      <vt:lpstr>CodeBlocks: Executable</vt:lpstr>
      <vt:lpstr>CodeBlocks: Warning Level</vt:lpstr>
      <vt:lpstr>CodeBlocks: Fast CodeBlocks</vt:lpstr>
      <vt:lpstr>CodeBlocks: Change Shortcuts</vt:lpstr>
      <vt:lpstr>CodeBlocks: More Features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325</cp:revision>
  <dcterms:created xsi:type="dcterms:W3CDTF">2014-04-09T19:43:03Z</dcterms:created>
  <dcterms:modified xsi:type="dcterms:W3CDTF">2014-07-06T22:08:33Z</dcterms:modified>
</cp:coreProperties>
</file>