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7" r:id="rId21"/>
    <p:sldId id="283" r:id="rId22"/>
    <p:sldId id="284" r:id="rId23"/>
    <p:sldId id="285" r:id="rId24"/>
    <p:sldId id="275" r:id="rId25"/>
    <p:sldId id="276" r:id="rId26"/>
    <p:sldId id="277" r:id="rId27"/>
    <p:sldId id="278" r:id="rId28"/>
    <p:sldId id="281" r:id="rId29"/>
    <p:sldId id="279" r:id="rId30"/>
    <p:sldId id="280" r:id="rId31"/>
    <p:sldId id="286" r:id="rId32"/>
    <p:sldId id="300" r:id="rId33"/>
    <p:sldId id="288" r:id="rId34"/>
    <p:sldId id="289" r:id="rId35"/>
    <p:sldId id="298" r:id="rId36"/>
    <p:sldId id="299" r:id="rId37"/>
    <p:sldId id="290" r:id="rId38"/>
    <p:sldId id="28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83979" autoAdjust="0"/>
  </p:normalViewPr>
  <p:slideViewPr>
    <p:cSldViewPr>
      <p:cViewPr varScale="1">
        <p:scale>
          <a:sx n="62" d="100"/>
          <a:sy n="62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Installing Eclipse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Download</a:t>
            </a:r>
            <a:endParaRPr lang="en-US" dirty="0"/>
          </a:p>
        </p:txBody>
      </p:sp>
      <p:pic>
        <p:nvPicPr>
          <p:cNvPr id="8194" name="Picture 2" descr="C:\Users\Mostafa Saad\Desktop\Installing Eclipse\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515350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Extract ZIP</a:t>
            </a:r>
            <a:endParaRPr lang="en-US" dirty="0"/>
          </a:p>
        </p:txBody>
      </p:sp>
      <p:pic>
        <p:nvPicPr>
          <p:cNvPr id="9218" name="Picture 2" descr="C:\Users\Mostafa Saad\Desktop\Installing Eclipse\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334000" cy="511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Select NO Spaces Path</a:t>
            </a:r>
            <a:endParaRPr lang="en-US" dirty="0"/>
          </a:p>
        </p:txBody>
      </p:sp>
      <p:pic>
        <p:nvPicPr>
          <p:cNvPr id="11266" name="Picture 2" descr="C:\Users\Mostafa Saad\Desktop\Installing Eclipse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96265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</a:t>
            </a:r>
            <a:r>
              <a:rPr lang="en-US" dirty="0" err="1" smtClean="0"/>
              <a:t>Lanuch</a:t>
            </a:r>
            <a:endParaRPr lang="en-US" dirty="0"/>
          </a:p>
        </p:txBody>
      </p:sp>
      <p:pic>
        <p:nvPicPr>
          <p:cNvPr id="10242" name="Picture 2" descr="C:\Users\Mostafa Saad\Desktop\Installing Eclipse\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28775"/>
            <a:ext cx="5791200" cy="5030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New C++ Project</a:t>
            </a:r>
            <a:endParaRPr lang="en-US" dirty="0"/>
          </a:p>
        </p:txBody>
      </p:sp>
      <p:pic>
        <p:nvPicPr>
          <p:cNvPr id="12290" name="Picture 2" descr="C:\Users\Mostafa Saad\Desktop\Installing Eclipse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4657725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Hello World Project</a:t>
            </a:r>
            <a:endParaRPr lang="en-US" dirty="0"/>
          </a:p>
        </p:txBody>
      </p:sp>
      <p:pic>
        <p:nvPicPr>
          <p:cNvPr id="13314" name="Picture 2" descr="C:\Users\Mostafa Saad\Desktop\Installing Eclipse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029200" cy="4921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No Source Folder</a:t>
            </a:r>
            <a:endParaRPr lang="en-US" dirty="0"/>
          </a:p>
        </p:txBody>
      </p:sp>
      <p:pic>
        <p:nvPicPr>
          <p:cNvPr id="14338" name="Picture 2" descr="C:\Users\Mostafa Saad\Desktop\Installing Eclipse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524000"/>
            <a:ext cx="4467225" cy="5132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Advanced Settings</a:t>
            </a:r>
            <a:endParaRPr lang="en-US" dirty="0"/>
          </a:p>
        </p:txBody>
      </p:sp>
      <p:pic>
        <p:nvPicPr>
          <p:cNvPr id="15362" name="Picture 2" descr="C:\Users\Mostafa Saad\Desktop\Installing Eclipse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0"/>
            <a:ext cx="4448175" cy="5083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</a:t>
            </a:r>
            <a:r>
              <a:rPr lang="en-US" dirty="0" err="1" smtClean="0"/>
              <a:t>AutoBuild</a:t>
            </a:r>
            <a:r>
              <a:rPr lang="en-US" dirty="0" smtClean="0"/>
              <a:t> Feature</a:t>
            </a:r>
            <a:endParaRPr lang="en-US" dirty="0"/>
          </a:p>
        </p:txBody>
      </p:sp>
      <p:pic>
        <p:nvPicPr>
          <p:cNvPr id="16386" name="Picture 2" descr="C:\Users\Mostafa Saad\Desktop\Installing Eclipse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62100"/>
            <a:ext cx="7734300" cy="521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Build and Run</a:t>
            </a:r>
            <a:endParaRPr lang="en-US" dirty="0"/>
          </a:p>
        </p:txBody>
      </p:sp>
      <p:pic>
        <p:nvPicPr>
          <p:cNvPr id="17410" name="Picture 2" descr="C:\Users\Mostafa Saad\Desktop\Installing Eclipse\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172075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installation path or workspace path must be WITHOUT spaces</a:t>
            </a:r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Install Java Run Time</a:t>
            </a:r>
          </a:p>
          <a:p>
            <a:pPr lvl="1"/>
            <a:r>
              <a:rPr lang="en-US" dirty="0" smtClean="0"/>
              <a:t>Get GCC Compiler</a:t>
            </a:r>
          </a:p>
          <a:p>
            <a:pPr lvl="1"/>
            <a:r>
              <a:rPr lang="en-US" dirty="0" smtClean="0"/>
              <a:t>Download Eclipse C++ (Direct EXE for use)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Run Or Ctrl+F11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685087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600" b="1" dirty="0" smtClean="0"/>
              <a:t>Optional </a:t>
            </a:r>
          </a:p>
          <a:p>
            <a:pPr algn="ctr">
              <a:buNone/>
            </a:pPr>
            <a:r>
              <a:rPr lang="en-US" sz="6600" dirty="0" smtClean="0"/>
              <a:t>Notes and Tricks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Object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486400"/>
            <a:ext cx="743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Command updates this file and then the exe</a:t>
            </a:r>
          </a:p>
          <a:p>
            <a:r>
              <a:rPr lang="en-US" dirty="0" smtClean="0"/>
              <a:t>Compiler generates Object file, and linker use it to generate executable (exe)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2271713"/>
            <a:ext cx="651351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Executable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0"/>
            <a:ext cx="8125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Command run this file</a:t>
            </a:r>
          </a:p>
          <a:p>
            <a:r>
              <a:rPr lang="en-US" dirty="0" smtClean="0"/>
              <a:t>If code is updated and No Build  command is issued, this file will display old program</a:t>
            </a:r>
          </a:p>
          <a:p>
            <a:endParaRPr lang="en-US" dirty="0" smtClean="0"/>
          </a:p>
          <a:p>
            <a:r>
              <a:rPr lang="en-US" dirty="0" smtClean="0"/>
              <a:t>Always Close EXE to build/run again (hence exe is replaced with new one)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51351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Running Program note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3819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3390900" y="2857500"/>
            <a:ext cx="27432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Another EXE running!!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2424113"/>
            <a:ext cx="87042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Running Programs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780074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5715000" y="3505200"/>
            <a:ext cx="2667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Problems Listing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8222315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Shortcuts = </a:t>
            </a:r>
            <a:r>
              <a:rPr lang="en-US" dirty="0" err="1" smtClean="0"/>
              <a:t>Ctrl+Shift+L</a:t>
            </a:r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199"/>
            <a:ext cx="5029200" cy="49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Eclipse: Auto Complete=</a:t>
            </a:r>
            <a:r>
              <a:rPr lang="en-US" dirty="0" err="1" smtClean="0"/>
              <a:t>Ctrl+Space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6846887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Google it</a:t>
            </a:r>
            <a:endParaRPr lang="en-US" dirty="0"/>
          </a:p>
        </p:txBody>
      </p:sp>
      <p:pic>
        <p:nvPicPr>
          <p:cNvPr id="3" name="Picture 2" descr="C:\Users\Mostafa Saad\Desktop\Installing Eclipse\01 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124575" cy="478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Format = </a:t>
            </a:r>
            <a:r>
              <a:rPr lang="en-US" dirty="0" err="1" smtClean="0"/>
              <a:t>Ctrl+Shift+F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399" y="1752600"/>
            <a:ext cx="40568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48200"/>
            <a:ext cx="370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3429000" y="38100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Block = </a:t>
            </a:r>
            <a:r>
              <a:rPr lang="en-US" dirty="0" err="1" smtClean="0"/>
              <a:t>Alt+Shift+Z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3810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181600"/>
            <a:ext cx="2914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630168" y="4038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</a:t>
            </a:r>
            <a:r>
              <a:rPr lang="en-US" dirty="0" smtClean="0"/>
              <a:t>Project Menu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6850"/>
            <a:ext cx="44672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0" y="1981200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Clean</a:t>
            </a:r>
            <a:r>
              <a:rPr lang="en-US" dirty="0" smtClean="0"/>
              <a:t> Project helps if program has </a:t>
            </a:r>
          </a:p>
          <a:p>
            <a:r>
              <a:rPr lang="en-US" dirty="0" smtClean="0"/>
              <a:t>compile errors already resolved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087469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Close</a:t>
            </a:r>
            <a:r>
              <a:rPr lang="en-US" dirty="0" smtClean="0"/>
              <a:t> Project closes it</a:t>
            </a:r>
          </a:p>
          <a:p>
            <a:r>
              <a:rPr lang="en-US" b="1" dirty="0" smtClean="0"/>
              <a:t>Close unrelated </a:t>
            </a:r>
            <a:r>
              <a:rPr lang="en-US" dirty="0" smtClean="0"/>
              <a:t>closes other projects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126468"/>
            <a:ext cx="32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Restore</a:t>
            </a:r>
            <a:r>
              <a:rPr lang="en-US" dirty="0" smtClean="0"/>
              <a:t> from local history helps</a:t>
            </a:r>
          </a:p>
          <a:p>
            <a:r>
              <a:rPr lang="en-US" dirty="0" smtClean="0"/>
              <a:t>If you need an old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421868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r>
              <a:rPr lang="en-US" dirty="0" smtClean="0"/>
              <a:t> gets project path and settings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</a:t>
            </a:r>
            <a:r>
              <a:rPr lang="en-US" dirty="0" err="1" smtClean="0"/>
              <a:t>MyTemplate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05000"/>
            <a:ext cx="89328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" y="144780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to: </a:t>
            </a:r>
            <a:r>
              <a:rPr lang="en-US" b="1" dirty="0" smtClean="0"/>
              <a:t>Window </a:t>
            </a:r>
            <a:r>
              <a:rPr lang="en-US" dirty="0" smtClean="0"/>
              <a:t>=&gt; </a:t>
            </a:r>
            <a:r>
              <a:rPr lang="en-US" b="1" dirty="0" smtClean="0"/>
              <a:t>Preferences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</a:t>
            </a:r>
            <a:r>
              <a:rPr lang="en-US" dirty="0" err="1" smtClean="0"/>
              <a:t>MyTemplate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162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Create New CPP file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6946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Give Name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4387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</a:t>
            </a:r>
            <a:r>
              <a:rPr lang="en-US" dirty="0" err="1" smtClean="0"/>
              <a:t>Cpp</a:t>
            </a:r>
            <a:r>
              <a:rPr lang="en-US" dirty="0" smtClean="0"/>
              <a:t> File with template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243512" cy="465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time to time pick a menu and play with its content</a:t>
            </a:r>
          </a:p>
          <a:p>
            <a:endParaRPr lang="en-US" dirty="0" smtClean="0"/>
          </a:p>
          <a:p>
            <a:r>
              <a:rPr lang="en-US" dirty="0" smtClean="0"/>
              <a:t>Preferences Menu has too many nice options that you may like it</a:t>
            </a:r>
          </a:p>
          <a:p>
            <a:endParaRPr lang="en-US" dirty="0" smtClean="0"/>
          </a:p>
          <a:p>
            <a:r>
              <a:rPr lang="en-US" dirty="0" smtClean="0"/>
              <a:t>Be careful to not corrupt something..if did, see if there is default settings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Download &amp; Install</a:t>
            </a:r>
            <a:endParaRPr lang="en-US" dirty="0"/>
          </a:p>
        </p:txBody>
      </p:sp>
      <p:pic>
        <p:nvPicPr>
          <p:cNvPr id="2050" name="Picture 2" descr="C:\Users\Mostafa Saad\Desktop\Installing Eclipse\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65151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GCC: Google it</a:t>
            </a:r>
            <a:endParaRPr lang="en-US" dirty="0"/>
          </a:p>
        </p:txBody>
      </p:sp>
      <p:pic>
        <p:nvPicPr>
          <p:cNvPr id="5122" name="Picture 2" descr="C:\Users\Mostafa Saad\Desktop\Installing Eclipse\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686550" cy="336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GCC: Download</a:t>
            </a:r>
            <a:endParaRPr lang="en-US" dirty="0"/>
          </a:p>
        </p:txBody>
      </p:sp>
      <p:pic>
        <p:nvPicPr>
          <p:cNvPr id="6146" name="Picture 2" descr="C:\Users\Mostafa Saad\Desktop\Installing Eclipse\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4857750" cy="4833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GCC: Install</a:t>
            </a:r>
            <a:endParaRPr lang="en-US" dirty="0"/>
          </a:p>
        </p:txBody>
      </p:sp>
      <p:pic>
        <p:nvPicPr>
          <p:cNvPr id="3074" name="Picture 2" descr="C:\Users\Mostafa Saad\Desktop\Installing Eclipse\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477000" cy="465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GCC: Browse No Space Path</a:t>
            </a:r>
            <a:endParaRPr lang="en-US" dirty="0"/>
          </a:p>
        </p:txBody>
      </p:sp>
      <p:pic>
        <p:nvPicPr>
          <p:cNvPr id="4098" name="Picture 2" descr="C:\Users\Mostafa Saad\Desktop\Installing Eclipse\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4389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Eclipse: Google it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2243138"/>
            <a:ext cx="56769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4781</TotalTime>
  <Words>356</Words>
  <Application>Microsoft Office PowerPoint</Application>
  <PresentationFormat>On-screen Show (4:3)</PresentationFormat>
  <Paragraphs>82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Module</vt:lpstr>
      <vt:lpstr>Competitive Programming From Problem 2 Solution in O(1) </vt:lpstr>
      <vt:lpstr>Installation Note</vt:lpstr>
      <vt:lpstr>Java: Google it</vt:lpstr>
      <vt:lpstr>Java: Download &amp; Install</vt:lpstr>
      <vt:lpstr>GCC: Google it</vt:lpstr>
      <vt:lpstr>GCC: Download</vt:lpstr>
      <vt:lpstr>GCC: Install</vt:lpstr>
      <vt:lpstr>GCC: Browse No Space Path</vt:lpstr>
      <vt:lpstr>Eclipse: Google it</vt:lpstr>
      <vt:lpstr>Eclipse: Download</vt:lpstr>
      <vt:lpstr>Eclipse: Extract ZIP</vt:lpstr>
      <vt:lpstr>Eclipse: Select NO Spaces Path</vt:lpstr>
      <vt:lpstr>Eclipse: Lanuch</vt:lpstr>
      <vt:lpstr>Eclipse: New C++ Project</vt:lpstr>
      <vt:lpstr>Eclipse: Hello World Project</vt:lpstr>
      <vt:lpstr>Eclipse: No Source Folder</vt:lpstr>
      <vt:lpstr>Eclipse: Advanced Settings</vt:lpstr>
      <vt:lpstr>Eclipse: AutoBuild Feature</vt:lpstr>
      <vt:lpstr>Eclipse: Build and Run</vt:lpstr>
      <vt:lpstr>Eclipse: Run Or Ctrl+F11</vt:lpstr>
      <vt:lpstr>Slide 21</vt:lpstr>
      <vt:lpstr>Eclipse: Object File</vt:lpstr>
      <vt:lpstr>Eclipse: Executable</vt:lpstr>
      <vt:lpstr>Eclipse: Running Program note</vt:lpstr>
      <vt:lpstr>Eclipse: Another EXE running!!</vt:lpstr>
      <vt:lpstr>Eclipse: Running Programs</vt:lpstr>
      <vt:lpstr>Eclipse: Problems Listing</vt:lpstr>
      <vt:lpstr>Eclipse: Shortcuts = Ctrl+Shift+L</vt:lpstr>
      <vt:lpstr>Eclipse: Auto Complete=Ctrl+Space</vt:lpstr>
      <vt:lpstr>Eclipse: Format = Ctrl+Shift+F</vt:lpstr>
      <vt:lpstr>Eclipse: Block = Alt+Shift+Z</vt:lpstr>
      <vt:lpstr>Eclipse: Project Menu</vt:lpstr>
      <vt:lpstr>Eclipse: MyTemplate </vt:lpstr>
      <vt:lpstr>Eclipse: MyTemplate </vt:lpstr>
      <vt:lpstr>Eclipse: Create New CPP file</vt:lpstr>
      <vt:lpstr>Eclipse: Give Name</vt:lpstr>
      <vt:lpstr>Eclipse: Cpp File with template</vt:lpstr>
      <vt:lpstr>Eclipse: More Features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333</cp:revision>
  <dcterms:created xsi:type="dcterms:W3CDTF">2014-04-09T19:43:03Z</dcterms:created>
  <dcterms:modified xsi:type="dcterms:W3CDTF">2014-07-06T22:49:35Z</dcterms:modified>
</cp:coreProperties>
</file>