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8" r:id="rId3"/>
    <p:sldId id="311" r:id="rId4"/>
    <p:sldId id="257" r:id="rId5"/>
    <p:sldId id="260" r:id="rId6"/>
    <p:sldId id="261" r:id="rId7"/>
    <p:sldId id="259" r:id="rId8"/>
    <p:sldId id="258" r:id="rId9"/>
    <p:sldId id="279" r:id="rId10"/>
    <p:sldId id="281" r:id="rId11"/>
    <p:sldId id="283" r:id="rId12"/>
    <p:sldId id="282" r:id="rId13"/>
    <p:sldId id="293" r:id="rId14"/>
    <p:sldId id="286" r:id="rId15"/>
    <p:sldId id="294" r:id="rId16"/>
    <p:sldId id="299" r:id="rId17"/>
    <p:sldId id="306" r:id="rId18"/>
    <p:sldId id="309" r:id="rId19"/>
    <p:sldId id="289" r:id="rId20"/>
    <p:sldId id="290" r:id="rId21"/>
    <p:sldId id="313" r:id="rId22"/>
    <p:sldId id="265" r:id="rId23"/>
    <p:sldId id="307" r:id="rId24"/>
    <p:sldId id="310" r:id="rId25"/>
    <p:sldId id="312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83979" autoAdjust="0"/>
  </p:normalViewPr>
  <p:slideViewPr>
    <p:cSldViewPr>
      <p:cViewPr varScale="1">
        <p:scale>
          <a:sx n="62" d="100"/>
          <a:sy n="62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: </a:t>
            </a:r>
            <a:r>
              <a:rPr lang="en-US" sz="1200" dirty="0" smtClean="0"/>
              <a:t>http://www.openframeworks.cc/tutorials/introduction/images/variable-types.png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: http://www.cplusplus.com/articles/DE18T05o/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C++ Primer 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++ Data Types and Variables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Variables Declaration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Integral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 x = 50;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= 10;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 = 9223372036854775807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letter = ‘B’;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status = true;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t;           =&gt; Contains garbage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Floating Point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f1 = 3.14;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salary = 1500.6;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Investigating variable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255;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integer variable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bytes in RAM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= variable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(called identifier)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255 (called literal)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binary format:255=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0000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1111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1111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hexadecimal format:255=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000000FF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end of statement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Reserve variable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memory: 90E0100D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" y="1524000"/>
            <a:ext cx="6296025" cy="48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48000"/>
            <a:ext cx="2574532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562600" y="3733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447800" y="2133600"/>
            <a:ext cx="3733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066800" y="5257800"/>
            <a:ext cx="419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190500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6019800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Assignment. Don’t declare again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47700" y="2019300"/>
            <a:ext cx="2133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7526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Identifier (variable name)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Identifier: Variable name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10;   =&gt; sum is identifier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Identifier consist of: letters, digits, _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status1, status2,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mostafa_saad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_valid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Can’t start with digit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7Core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sensitive: sum != SUM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Shouldn’t use reserved keyword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return = 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Keywords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599"/>
            <a:ext cx="7391400" cy="43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good names (sum, salary)</a:t>
            </a:r>
          </a:p>
          <a:p>
            <a:r>
              <a:rPr lang="en-US" dirty="0" smtClean="0"/>
              <a:t>starts with lower letter</a:t>
            </a:r>
          </a:p>
          <a:p>
            <a:r>
              <a:rPr lang="en-US" dirty="0" smtClean="0"/>
              <a:t>Multiple words use _ or upper letters</a:t>
            </a:r>
          </a:p>
          <a:p>
            <a:pPr lvl="1"/>
            <a:r>
              <a:rPr lang="en-US" dirty="0" err="1" smtClean="0"/>
              <a:t>first_name</a:t>
            </a:r>
            <a:r>
              <a:rPr lang="en-US" dirty="0" smtClean="0"/>
              <a:t> or </a:t>
            </a:r>
            <a:r>
              <a:rPr lang="en-US" dirty="0" err="1" smtClean="0"/>
              <a:t>firstName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people prefer include type in start</a:t>
            </a:r>
          </a:p>
          <a:p>
            <a:pPr lvl="1"/>
            <a:r>
              <a:rPr lang="en-US" dirty="0" err="1" smtClean="0"/>
              <a:t>iNum</a:t>
            </a:r>
            <a:r>
              <a:rPr lang="en-US" dirty="0" smtClean="0"/>
              <a:t>       =&gt; </a:t>
            </a:r>
            <a:r>
              <a:rPr lang="en-US" dirty="0" err="1" smtClean="0"/>
              <a:t>i</a:t>
            </a:r>
            <a:r>
              <a:rPr lang="en-US" dirty="0" smtClean="0"/>
              <a:t> for integer</a:t>
            </a:r>
          </a:p>
          <a:p>
            <a:pPr lvl="1"/>
            <a:r>
              <a:rPr lang="en-US" dirty="0" err="1" smtClean="0"/>
              <a:t>bStatus</a:t>
            </a:r>
            <a:r>
              <a:rPr lang="en-US" dirty="0" smtClean="0"/>
              <a:t>  =&gt; b for 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20 is called literal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write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 literal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3 ways. E.g. for value 20: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Decimal = 20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Octal = 024  (start with 0)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Hexadecimal = 0x14 (start with 0x)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literal: ‘b’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Literal: “hello world”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with Suffix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09" y="1905000"/>
            <a:ext cx="896389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Literals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172200" cy="484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used a type where we expect another?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 status = age;</a:t>
            </a:r>
          </a:p>
          <a:p>
            <a:pPr lvl="2"/>
            <a:r>
              <a:rPr lang="en-US" dirty="0" smtClean="0"/>
              <a:t>age is integer type, but we expect </a:t>
            </a:r>
            <a:r>
              <a:rPr lang="en-US" dirty="0" err="1" smtClean="0"/>
              <a:t>bool</a:t>
            </a:r>
            <a:r>
              <a:rPr lang="en-US" dirty="0" smtClean="0"/>
              <a:t> type!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age = salary</a:t>
            </a:r>
          </a:p>
          <a:p>
            <a:pPr lvl="2"/>
            <a:r>
              <a:rPr lang="en-US" dirty="0" smtClean="0"/>
              <a:t>salary is double, but we expect integer type!</a:t>
            </a:r>
          </a:p>
          <a:p>
            <a:r>
              <a:rPr lang="en-US" dirty="0" smtClean="0"/>
              <a:t>Type conversion converts one type to another</a:t>
            </a:r>
          </a:p>
          <a:p>
            <a:r>
              <a:rPr lang="en-US" dirty="0" smtClean="0"/>
              <a:t>Also happens on operations:</a:t>
            </a:r>
          </a:p>
          <a:p>
            <a:pPr lvl="1"/>
            <a:r>
              <a:rPr lang="en-US" dirty="0" smtClean="0"/>
              <a:t>double multiplication = age * salary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Magical Fact: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little 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much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will be weird in the begin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trying…read weird things again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Don’t be depressed. Challenge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Conversions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95231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Forced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Forcing conversion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casting in 3 ways: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667000"/>
            <a:ext cx="528438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088265"/>
            <a:ext cx="1814512" cy="247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6096000" y="4078865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Advise 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values may be negative =&gt; signed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integer or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(based on needs)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char/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when you need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double, don’t use float. Usage only when fractions appear.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declaring value, always initialize it.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x;          =&gt; BAD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= 0;    =&gt; Good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 Output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2971800"/>
            <a:ext cx="1676400" cy="239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704146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6781800" y="3810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Guess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629400" y="3581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639155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512786"/>
            <a:ext cx="1771650" cy="267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Errors and </a:t>
            </a:r>
            <a:r>
              <a:rPr lang="en-US" dirty="0" err="1" smtClean="0"/>
              <a:t>Warrings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4419600" cy="529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first basics of C++ knowledge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students will find content weird.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understood it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you don’t understand = Repeat twice.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still,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 other video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web + Read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book.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Success key: Practice much.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all codes and play with them.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 Book C++</a:t>
            </a:r>
          </a:p>
          <a:p>
            <a:endParaRPr lang="en-US" dirty="0" smtClean="0"/>
          </a:p>
          <a:p>
            <a:r>
              <a:rPr lang="en-US" dirty="0" smtClean="0"/>
              <a:t>C++ Primer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want to computer program sums numbers from 50 to 90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pass from 50 to 90 and sum numbers: 50+51+52+….90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sum initially is 50. In second step = 101. In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step = 153 and so 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to save this updated sum?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computers has memory (RAMs)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has size (e.g. 256 M) &amp; stores 0s &amp;1s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this memory to store our computed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types of data that we need to save?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save discrete numbers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fractions 3.14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decisions?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True&amp; False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Blood type B?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a name?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of characters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C++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Supports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Integral Data Types</a:t>
            </a:r>
          </a:p>
          <a:p>
            <a:pPr lvl="2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(allow negative)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(no negative)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Floating Point Data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(no value)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allows you create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your types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/ Class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Details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http://www.openframeworks.cc/tutorials/introduction/images/variable-typ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1676400"/>
            <a:ext cx="8915401" cy="3852145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5867400"/>
            <a:ext cx="896694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 memory has addresses (in range RAM size) and types (e.g. integer)</a:t>
            </a:r>
          </a:p>
          <a:p>
            <a:endParaRPr lang="en-US" dirty="0" smtClean="0"/>
          </a:p>
          <a:p>
            <a:r>
              <a:rPr lang="en-US" dirty="0" smtClean="0"/>
              <a:t>It is not convenient to refer to physical address </a:t>
            </a:r>
          </a:p>
          <a:p>
            <a:endParaRPr lang="en-US" dirty="0" smtClean="0"/>
          </a:p>
          <a:p>
            <a:r>
              <a:rPr lang="en-US" dirty="0" smtClean="0"/>
              <a:t>Variable = give name to location in memory</a:t>
            </a:r>
          </a:p>
          <a:p>
            <a:endParaRPr lang="en-US" dirty="0" smtClean="0"/>
          </a:p>
          <a:p>
            <a:r>
              <a:rPr lang="en-US" dirty="0" smtClean="0"/>
              <a:t>Variable = </a:t>
            </a:r>
            <a:r>
              <a:rPr lang="en-US" b="1" dirty="0" smtClean="0"/>
              <a:t>named</a:t>
            </a:r>
            <a:r>
              <a:rPr lang="en-US" dirty="0" smtClean="0"/>
              <a:t> storage to a data type stored in RAM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7369</TotalTime>
  <Words>803</Words>
  <Application>Microsoft Office PowerPoint</Application>
  <PresentationFormat>On-screen Show (4:3)</PresentationFormat>
  <Paragraphs>166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Competitive Programming From Problem 2 Solution in O(1) </vt:lpstr>
      <vt:lpstr>Remember</vt:lpstr>
      <vt:lpstr>Suggested Books</vt:lpstr>
      <vt:lpstr>Data Types</vt:lpstr>
      <vt:lpstr>Data Types</vt:lpstr>
      <vt:lpstr>Data Types</vt:lpstr>
      <vt:lpstr>C++ Data Types</vt:lpstr>
      <vt:lpstr>Data Types Details</vt:lpstr>
      <vt:lpstr>Variables</vt:lpstr>
      <vt:lpstr>Variables Declaration Examples</vt:lpstr>
      <vt:lpstr>Investigating variable statement</vt:lpstr>
      <vt:lpstr>Usage Examples</vt:lpstr>
      <vt:lpstr>Identifier (variable name)</vt:lpstr>
      <vt:lpstr>Reserved Keywords</vt:lpstr>
      <vt:lpstr>Identifier Naming Conventions</vt:lpstr>
      <vt:lpstr>Literal</vt:lpstr>
      <vt:lpstr>Literals with Suffix</vt:lpstr>
      <vt:lpstr>Floating Point Literals</vt:lpstr>
      <vt:lpstr>Automatic Type Conversions</vt:lpstr>
      <vt:lpstr>Type Conversions Examples</vt:lpstr>
      <vt:lpstr>Forced Type Conversions</vt:lpstr>
      <vt:lpstr>Advise on data types</vt:lpstr>
      <vt:lpstr>Guess Output</vt:lpstr>
      <vt:lpstr>Guess Output</vt:lpstr>
      <vt:lpstr>List all Errors and Warrings</vt:lpstr>
      <vt:lpstr>At the end…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495</cp:revision>
  <dcterms:created xsi:type="dcterms:W3CDTF">2014-04-09T19:43:03Z</dcterms:created>
  <dcterms:modified xsi:type="dcterms:W3CDTF">2014-07-09T22:51:07Z</dcterms:modified>
</cp:coreProperties>
</file>