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17" r:id="rId3"/>
    <p:sldId id="318" r:id="rId4"/>
    <p:sldId id="312" r:id="rId5"/>
    <p:sldId id="325" r:id="rId6"/>
    <p:sldId id="326" r:id="rId7"/>
    <p:sldId id="327" r:id="rId8"/>
    <p:sldId id="306" r:id="rId9"/>
    <p:sldId id="313" r:id="rId10"/>
    <p:sldId id="314" r:id="rId11"/>
    <p:sldId id="328" r:id="rId12"/>
    <p:sldId id="330" r:id="rId13"/>
    <p:sldId id="331" r:id="rId14"/>
    <p:sldId id="332" r:id="rId15"/>
    <p:sldId id="333" r:id="rId16"/>
    <p:sldId id="319" r:id="rId17"/>
    <p:sldId id="320" r:id="rId18"/>
    <p:sldId id="321" r:id="rId19"/>
    <p:sldId id="322" r:id="rId20"/>
    <p:sldId id="309" r:id="rId21"/>
    <p:sldId id="297" r:id="rId22"/>
    <p:sldId id="298" r:id="rId23"/>
    <p:sldId id="303" r:id="rId24"/>
    <p:sldId id="32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83979" autoAdjust="0"/>
  </p:normalViewPr>
  <p:slideViewPr>
    <p:cSldViewPr>
      <p:cViewPr>
        <p:scale>
          <a:sx n="66" d="100"/>
          <a:sy n="66" d="100"/>
        </p:scale>
        <p:origin x="-151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++ Data Types and Variables -2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Increment/Decrement Operators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4648200" cy="505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Precedence and </a:t>
            </a:r>
            <a:r>
              <a:rPr lang="en-US" dirty="0" err="1" smtClean="0"/>
              <a:t>Associativity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54536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Table - 1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35" y="1905000"/>
            <a:ext cx="8687465" cy="4218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0" y="2590800"/>
            <a:ext cx="1371600" cy="3048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0" y="3886200"/>
            <a:ext cx="1371600" cy="3048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0" y="4191000"/>
            <a:ext cx="1371600" cy="3048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Table - 2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382000" cy="525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 flipV="1">
            <a:off x="0" y="1905000"/>
            <a:ext cx="304800" cy="4163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0" y="2133600"/>
            <a:ext cx="304800" cy="4163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2000" y="5181600"/>
            <a:ext cx="685800" cy="1524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5800" y="5562600"/>
            <a:ext cx="76200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" y="4953000"/>
            <a:ext cx="685800" cy="1524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Precedence and </a:t>
            </a:r>
            <a:r>
              <a:rPr lang="en-US" dirty="0" err="1" smtClean="0"/>
              <a:t>Associativity</a:t>
            </a:r>
            <a:r>
              <a:rPr lang="en-US" dirty="0" smtClean="0"/>
              <a:t> Examples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47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Precedence and </a:t>
            </a:r>
            <a:r>
              <a:rPr lang="en-US" dirty="0" err="1" smtClean="0"/>
              <a:t>Associativity</a:t>
            </a:r>
            <a:r>
              <a:rPr lang="en-US" dirty="0" smtClean="0"/>
              <a:t>: Notes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35079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= Where the variable is seen?</a:t>
            </a:r>
          </a:p>
          <a:p>
            <a:r>
              <a:rPr lang="en-US" dirty="0" smtClean="0"/>
              <a:t>Variable  visibility</a:t>
            </a:r>
          </a:p>
          <a:p>
            <a:pPr lvl="1"/>
            <a:r>
              <a:rPr lang="en-US" dirty="0" smtClean="0"/>
              <a:t>Starts with its declaration</a:t>
            </a:r>
          </a:p>
          <a:p>
            <a:pPr lvl="1"/>
            <a:r>
              <a:rPr lang="en-US" dirty="0" smtClean="0"/>
              <a:t>End with the end of its enclosing curly braces }</a:t>
            </a:r>
          </a:p>
          <a:p>
            <a:endParaRPr lang="en-US" dirty="0" smtClean="0"/>
          </a:p>
          <a:p>
            <a:r>
              <a:rPr lang="en-US" dirty="0" smtClean="0"/>
              <a:t>What if used variable outside its scope?</a:t>
            </a:r>
          </a:p>
          <a:p>
            <a:pPr lvl="1"/>
            <a:r>
              <a:rPr lang="en-US" dirty="0" smtClean="0"/>
              <a:t>Compile error. Variable not defined.</a:t>
            </a:r>
          </a:p>
          <a:p>
            <a:endParaRPr lang="en-US" dirty="0" smtClean="0"/>
          </a:p>
          <a:p>
            <a:r>
              <a:rPr lang="en-US" dirty="0" smtClean="0"/>
              <a:t>Define a variable close to where you need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057400"/>
            <a:ext cx="5181600" cy="40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1676400" y="3200400"/>
            <a:ext cx="2057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0200" y="39624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9755" y="382166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scope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3962400" y="1828800"/>
            <a:ext cx="3733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00" y="16764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Error for Scope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0"/>
            <a:ext cx="6677807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1219200" y="42672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548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Bug =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Tricky scope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312525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2743200" y="2438400"/>
            <a:ext cx="2895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3048000" y="3429000"/>
            <a:ext cx="1905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200400" y="48006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590800" y="5486400"/>
            <a:ext cx="2743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2286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617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276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3962400"/>
            <a:ext cx="2675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Avoid such code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 qualifier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300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Sometimes we need to define a variable such that once it is initialized, it can’t be changed.</a:t>
            </a:r>
          </a:p>
          <a:p>
            <a:r>
              <a:rPr lang="en-US" dirty="0" smtClean="0"/>
              <a:t>We use const qualifier to do so.</a:t>
            </a:r>
          </a:p>
          <a:p>
            <a:r>
              <a:rPr lang="en-US" dirty="0" smtClean="0"/>
              <a:t>Typically const variables are written UPPER case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962063"/>
            <a:ext cx="7848600" cy="274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Memory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6934200" cy="465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1527" y="1828800"/>
            <a:ext cx="4722473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Memory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Snapshot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1" y="1752600"/>
            <a:ext cx="6477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flipV="1">
            <a:off x="1066800" y="259080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429000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sum in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location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90000000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6324600"/>
            <a:ext cx="699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sz="1200" dirty="0" smtClean="0"/>
              <a:t>http://www3.ntu.edu.sg/home/ehchua/programming/cpp/images/MemoryAddressContent.png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Practice: Parse Memory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memory is as following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00000001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00000000000000000000000000000110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01000001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memory as following is: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, integer, character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their values?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8 bits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Integer is 32 bits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Character is 8 bits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00000001 = 1	=&gt;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 true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00000000000000000000000000000110 =&gt; integer 6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01000001 = 65	=&gt; Value of character 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 of My Machine Types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4457700" cy="224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286000"/>
            <a:ext cx="2047875" cy="235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name for an already existing variable.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06684"/>
            <a:ext cx="7696200" cy="445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Constants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64673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843837" cy="436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and Types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Operators works only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different types, some values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promoted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type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 or 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promoted directly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given order, if one type exist, all promoted to it: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double, double, float, unsigned long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unsigned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and Types Conversion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60" y="1747436"/>
            <a:ext cx="7645340" cy="488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Short/Char  Types Conversion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67000"/>
            <a:ext cx="780805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05" y="2128838"/>
            <a:ext cx="8325995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Assignment Operator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19400"/>
            <a:ext cx="591026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9342</TotalTime>
  <Words>317</Words>
  <Application>Microsoft Office PowerPoint</Application>
  <PresentationFormat>On-screen Show (4:3)</PresentationFormat>
  <Paragraphs>81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Competitive Programming From Problem 2 Solution in O(1) </vt:lpstr>
      <vt:lpstr>Const qualifier</vt:lpstr>
      <vt:lpstr>Built in Constants</vt:lpstr>
      <vt:lpstr>Arithmetic Operators</vt:lpstr>
      <vt:lpstr>Operations and Types Conversion</vt:lpstr>
      <vt:lpstr>Operations and Types Conversion</vt:lpstr>
      <vt:lpstr>Short/Char  Types Conversion</vt:lpstr>
      <vt:lpstr>Assignment Operator</vt:lpstr>
      <vt:lpstr>Shortcut Assignment Operator</vt:lpstr>
      <vt:lpstr>Increment/Decrement Operators</vt:lpstr>
      <vt:lpstr>Operator Precedence and Associativity</vt:lpstr>
      <vt:lpstr>Precedence Table - 1</vt:lpstr>
      <vt:lpstr>Precedence Table - 2</vt:lpstr>
      <vt:lpstr>Operator Precedence and Associativity Examples</vt:lpstr>
      <vt:lpstr>Operator Precedence and Associativity: Notes</vt:lpstr>
      <vt:lpstr>Variables Scope</vt:lpstr>
      <vt:lpstr>Scope Example</vt:lpstr>
      <vt:lpstr>Compile Error for Scope</vt:lpstr>
      <vt:lpstr>Tricky scope</vt:lpstr>
      <vt:lpstr>Variables and Memory</vt:lpstr>
      <vt:lpstr>Variables and Memory Snapshot</vt:lpstr>
      <vt:lpstr>Practice: Parse Memory</vt:lpstr>
      <vt:lpstr>Size of My Machine Types</vt:lpstr>
      <vt:lpstr>Reference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597</cp:revision>
  <dcterms:created xsi:type="dcterms:W3CDTF">2014-04-09T19:43:03Z</dcterms:created>
  <dcterms:modified xsi:type="dcterms:W3CDTF">2014-07-19T22:50:24Z</dcterms:modified>
</cp:coreProperties>
</file>